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3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2" r:id="rId1"/>
    <p:sldMasterId id="2147483650" r:id="rId2"/>
    <p:sldMasterId id="2147483726" r:id="rId3"/>
    <p:sldMasterId id="2147483877" r:id="rId4"/>
  </p:sldMasterIdLst>
  <p:notesMasterIdLst>
    <p:notesMasterId r:id="rId36"/>
  </p:notesMasterIdLst>
  <p:handoutMasterIdLst>
    <p:handoutMasterId r:id="rId37"/>
  </p:handoutMasterIdLst>
  <p:sldIdLst>
    <p:sldId id="386" r:id="rId5"/>
    <p:sldId id="402" r:id="rId6"/>
    <p:sldId id="271" r:id="rId7"/>
    <p:sldId id="264" r:id="rId8"/>
    <p:sldId id="365" r:id="rId9"/>
    <p:sldId id="302" r:id="rId10"/>
    <p:sldId id="279" r:id="rId11"/>
    <p:sldId id="290" r:id="rId12"/>
    <p:sldId id="364" r:id="rId13"/>
    <p:sldId id="421" r:id="rId14"/>
    <p:sldId id="293" r:id="rId15"/>
    <p:sldId id="360" r:id="rId16"/>
    <p:sldId id="418" r:id="rId17"/>
    <p:sldId id="416" r:id="rId18"/>
    <p:sldId id="412" r:id="rId19"/>
    <p:sldId id="413" r:id="rId20"/>
    <p:sldId id="414" r:id="rId21"/>
    <p:sldId id="415" r:id="rId22"/>
    <p:sldId id="425" r:id="rId23"/>
    <p:sldId id="426" r:id="rId24"/>
    <p:sldId id="427" r:id="rId25"/>
    <p:sldId id="428" r:id="rId26"/>
    <p:sldId id="429" r:id="rId27"/>
    <p:sldId id="430" r:id="rId28"/>
    <p:sldId id="417" r:id="rId29"/>
    <p:sldId id="433" r:id="rId30"/>
    <p:sldId id="434" r:id="rId31"/>
    <p:sldId id="419" r:id="rId32"/>
    <p:sldId id="256" r:id="rId33"/>
    <p:sldId id="257" r:id="rId34"/>
    <p:sldId id="369" r:id="rId35"/>
  </p:sldIdLst>
  <p:sldSz cx="18286413" cy="10287000"/>
  <p:notesSz cx="6858000" cy="9144000"/>
  <p:defaultTextStyle>
    <a:defPPr>
      <a:defRPr lang="en-US"/>
    </a:defPPr>
    <a:lvl1pPr marL="0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4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693E"/>
    <a:srgbClr val="10B0C0"/>
    <a:srgbClr val="BEF4FA"/>
    <a:srgbClr val="000000"/>
    <a:srgbClr val="FFFFFF"/>
    <a:srgbClr val="3EA3F8"/>
    <a:srgbClr val="0F0634"/>
    <a:srgbClr val="06105A"/>
    <a:srgbClr val="000C68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17" autoAdjust="0"/>
    <p:restoredTop sz="92380" autoAdjust="0"/>
  </p:normalViewPr>
  <p:slideViewPr>
    <p:cSldViewPr showGuides="1">
      <p:cViewPr varScale="1">
        <p:scale>
          <a:sx n="45" d="100"/>
          <a:sy n="45" d="100"/>
        </p:scale>
        <p:origin x="468" y="60"/>
      </p:cViewPr>
      <p:guideLst>
        <p:guide orient="horz" pos="2134"/>
        <p:guide pos="57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notesViewPr>
    <p:cSldViewPr showGuides="1">
      <p:cViewPr varScale="1">
        <p:scale>
          <a:sx n="86" d="100"/>
          <a:sy n="86" d="100"/>
        </p:scale>
        <p:origin x="-3846" y="-90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33536-0B1C-4113-81A9-88933E6B5E35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39D4A-42BD-4661-A34B-169B9D494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243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DAB2DA-10AE-4BD6-BFC1-534DE09D66C3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1ECDC-7530-4EA9-86FD-4E56342A4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94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No slide master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1ECDC-7530-4EA9-86FD-4E56342A475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39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772276" y="3748345"/>
            <a:ext cx="5850650" cy="5850650"/>
          </a:xfrm>
          <a:prstGeom prst="ellipse">
            <a:avLst/>
          </a:prstGeo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2707556" y="4783525"/>
            <a:ext cx="2070165" cy="207016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907291" y="6808685"/>
            <a:ext cx="5580620" cy="1189757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100000"/>
              </a:lnSpc>
              <a:defRPr sz="4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70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 animBg="1">
        <p:tmplLst>
          <p:tmpl>
            <p:tnLst>
              <p:par>
                <p:cTn presetID="14" presetClass="entr" presetSubtype="1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4" presetClass="entr" presetSubtype="1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図プレースホルダー 17"/>
          <p:cNvSpPr>
            <a:spLocks noGrp="1"/>
          </p:cNvSpPr>
          <p:nvPr>
            <p:ph type="pic" sz="quarter" idx="11" hasCustomPrompt="1"/>
          </p:nvPr>
        </p:nvSpPr>
        <p:spPr>
          <a:xfrm>
            <a:off x="9356370" y="5829299"/>
            <a:ext cx="8930042" cy="3285766"/>
          </a:xfrm>
          <a:custGeom>
            <a:avLst/>
            <a:gdLst/>
            <a:ahLst/>
            <a:cxnLst/>
            <a:rect l="l" t="t" r="r" b="b"/>
            <a:pathLst>
              <a:path w="8930042" h="3285766">
                <a:moveTo>
                  <a:pt x="1032594" y="0"/>
                </a:moveTo>
                <a:lnTo>
                  <a:pt x="8930042" y="0"/>
                </a:lnTo>
                <a:lnTo>
                  <a:pt x="8930042" y="3278042"/>
                </a:lnTo>
                <a:lnTo>
                  <a:pt x="1035115" y="3278042"/>
                </a:lnTo>
                <a:lnTo>
                  <a:pt x="1035115" y="3285766"/>
                </a:lnTo>
                <a:lnTo>
                  <a:pt x="1032681" y="3278042"/>
                </a:lnTo>
                <a:lnTo>
                  <a:pt x="1032594" y="3278042"/>
                </a:lnTo>
                <a:lnTo>
                  <a:pt x="1032594" y="3277764"/>
                </a:lnTo>
                <a:lnTo>
                  <a:pt x="0" y="401"/>
                </a:lnTo>
                <a:lnTo>
                  <a:pt x="1032594" y="401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  Add an image</a:t>
            </a:r>
            <a:endParaRPr kumimoji="1" lang="ja-JP" altLang="en-US" dirty="0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0" y="0"/>
            <a:ext cx="10763386" cy="10284621"/>
            <a:chOff x="0" y="0"/>
            <a:chExt cx="10763386" cy="10284621"/>
          </a:xfrm>
        </p:grpSpPr>
        <p:sp>
          <p:nvSpPr>
            <p:cNvPr id="6" name="直角三角形 5"/>
            <p:cNvSpPr/>
            <p:nvPr userDrawn="1"/>
          </p:nvSpPr>
          <p:spPr>
            <a:xfrm>
              <a:off x="7523026" y="0"/>
              <a:ext cx="3240360" cy="10284621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正方形/長方形 7"/>
            <p:cNvSpPr/>
            <p:nvPr userDrawn="1"/>
          </p:nvSpPr>
          <p:spPr>
            <a:xfrm>
              <a:off x="0" y="0"/>
              <a:ext cx="7523026" cy="102780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図プレースホルダー 13"/>
          <p:cNvSpPr>
            <a:spLocks noGrp="1"/>
          </p:cNvSpPr>
          <p:nvPr>
            <p:ph type="pic" sz="quarter" idx="10" hasCustomPrompt="1"/>
          </p:nvPr>
        </p:nvSpPr>
        <p:spPr>
          <a:xfrm>
            <a:off x="2522" y="1183061"/>
            <a:ext cx="8928474" cy="3280389"/>
          </a:xfrm>
          <a:custGeom>
            <a:avLst/>
            <a:gdLst/>
            <a:ahLst/>
            <a:cxnLst/>
            <a:rect l="l" t="t" r="r" b="b"/>
            <a:pathLst>
              <a:path w="8928474" h="3280389">
                <a:moveTo>
                  <a:pt x="7894927" y="0"/>
                </a:moveTo>
                <a:lnTo>
                  <a:pt x="7897361" y="7724"/>
                </a:lnTo>
                <a:lnTo>
                  <a:pt x="7897448" y="7724"/>
                </a:lnTo>
                <a:lnTo>
                  <a:pt x="7897448" y="8002"/>
                </a:lnTo>
                <a:lnTo>
                  <a:pt x="8928474" y="3280389"/>
                </a:lnTo>
                <a:lnTo>
                  <a:pt x="0" y="3280389"/>
                </a:lnTo>
                <a:lnTo>
                  <a:pt x="0" y="7724"/>
                </a:lnTo>
                <a:lnTo>
                  <a:pt x="7894927" y="7724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49961" y="5622044"/>
            <a:ext cx="7922539" cy="17947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37261" y="4599214"/>
            <a:ext cx="7922539" cy="1040615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793961" y="3678944"/>
            <a:ext cx="7922539" cy="17947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781261" y="2656114"/>
            <a:ext cx="7922539" cy="1040615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8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67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4" grpId="0"/>
      <p:bldP spid="1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4570413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9144000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3714413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4570413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9144000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13714413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9" name="テキスト プレースホルダー 17"/>
          <p:cNvSpPr>
            <a:spLocks noGrp="1"/>
          </p:cNvSpPr>
          <p:nvPr>
            <p:ph type="body" sz="quarter" idx="21" hasCustomPrompt="1"/>
          </p:nvPr>
        </p:nvSpPr>
        <p:spPr>
          <a:xfrm>
            <a:off x="4570413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0" name="テキスト プレースホルダー 17"/>
          <p:cNvSpPr>
            <a:spLocks noGrp="1"/>
          </p:cNvSpPr>
          <p:nvPr>
            <p:ph type="body" sz="quarter" idx="22" hasCustomPrompt="1"/>
          </p:nvPr>
        </p:nvSpPr>
        <p:spPr>
          <a:xfrm>
            <a:off x="9142413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1" name="テキスト プレースホルダー 17"/>
          <p:cNvSpPr>
            <a:spLocks noGrp="1"/>
          </p:cNvSpPr>
          <p:nvPr>
            <p:ph type="body" sz="quarter" idx="23" hasCustomPrompt="1"/>
          </p:nvPr>
        </p:nvSpPr>
        <p:spPr>
          <a:xfrm>
            <a:off x="13712826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2" name="テキスト プレースホルダー 17"/>
          <p:cNvSpPr>
            <a:spLocks noGrp="1"/>
          </p:cNvSpPr>
          <p:nvPr>
            <p:ph type="body" sz="quarter" idx="24" hasCustomPrompt="1"/>
          </p:nvPr>
        </p:nvSpPr>
        <p:spPr>
          <a:xfrm>
            <a:off x="1587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3" name="テキスト プレースホルダー 17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0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4" name="テキスト プレースホルダー 17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0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5" name="テキスト プレースホルダー 17"/>
          <p:cNvSpPr>
            <a:spLocks noGrp="1"/>
          </p:cNvSpPr>
          <p:nvPr>
            <p:ph type="body" sz="quarter" idx="27" hasCustomPrompt="1"/>
          </p:nvPr>
        </p:nvSpPr>
        <p:spPr>
          <a:xfrm>
            <a:off x="13714413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7" name="直線コネクタ 26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76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75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250"/>
                            </p:stCondLst>
                            <p:childTnLst>
                              <p:par>
                                <p:cTn id="40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0"/>
                            </p:stCondLst>
                            <p:childTnLst>
                              <p:par>
                                <p:cTn id="47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750"/>
                            </p:stCondLst>
                            <p:childTnLst>
                              <p:par>
                                <p:cTn id="54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0"/>
                            </p:stCondLst>
                            <p:childTnLst>
                              <p:par>
                                <p:cTn id="61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105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3" grpId="0"/>
      <p:bldP spid="14" grpId="0"/>
      <p:bldP spid="15" grpId="0"/>
      <p:bldP spid="16" grpId="0"/>
      <p:bldP spid="1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フリーフォーム 75"/>
          <p:cNvSpPr/>
          <p:nvPr userDrawn="1"/>
        </p:nvSpPr>
        <p:spPr>
          <a:xfrm>
            <a:off x="0" y="2628900"/>
            <a:ext cx="18351500" cy="2959100"/>
          </a:xfrm>
          <a:custGeom>
            <a:avLst/>
            <a:gdLst>
              <a:gd name="connsiteX0" fmla="*/ 0 w 18351500"/>
              <a:gd name="connsiteY0" fmla="*/ 2959100 h 2959100"/>
              <a:gd name="connsiteX1" fmla="*/ 3606800 w 18351500"/>
              <a:gd name="connsiteY1" fmla="*/ 2959100 h 2959100"/>
              <a:gd name="connsiteX2" fmla="*/ 3606800 w 18351500"/>
              <a:gd name="connsiteY2" fmla="*/ 0 h 2959100"/>
              <a:gd name="connsiteX3" fmla="*/ 7289800 w 18351500"/>
              <a:gd name="connsiteY3" fmla="*/ 0 h 2959100"/>
              <a:gd name="connsiteX4" fmla="*/ 7289800 w 18351500"/>
              <a:gd name="connsiteY4" fmla="*/ 2159000 h 2959100"/>
              <a:gd name="connsiteX5" fmla="*/ 10998200 w 18351500"/>
              <a:gd name="connsiteY5" fmla="*/ 2159000 h 2959100"/>
              <a:gd name="connsiteX6" fmla="*/ 10998200 w 18351500"/>
              <a:gd name="connsiteY6" fmla="*/ 850900 h 2959100"/>
              <a:gd name="connsiteX7" fmla="*/ 14668500 w 18351500"/>
              <a:gd name="connsiteY7" fmla="*/ 850900 h 2959100"/>
              <a:gd name="connsiteX8" fmla="*/ 14668500 w 18351500"/>
              <a:gd name="connsiteY8" fmla="*/ 2806700 h 2959100"/>
              <a:gd name="connsiteX9" fmla="*/ 18351500 w 18351500"/>
              <a:gd name="connsiteY9" fmla="*/ 2806700 h 295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351500" h="2959100">
                <a:moveTo>
                  <a:pt x="0" y="2959100"/>
                </a:moveTo>
                <a:lnTo>
                  <a:pt x="3606800" y="2959100"/>
                </a:lnTo>
                <a:lnTo>
                  <a:pt x="3606800" y="0"/>
                </a:lnTo>
                <a:lnTo>
                  <a:pt x="7289800" y="0"/>
                </a:lnTo>
                <a:lnTo>
                  <a:pt x="7289800" y="2159000"/>
                </a:lnTo>
                <a:lnTo>
                  <a:pt x="10998200" y="2159000"/>
                </a:lnTo>
                <a:lnTo>
                  <a:pt x="10998200" y="850900"/>
                </a:lnTo>
                <a:lnTo>
                  <a:pt x="14668500" y="850900"/>
                </a:lnTo>
                <a:lnTo>
                  <a:pt x="14668500" y="2806700"/>
                </a:lnTo>
                <a:lnTo>
                  <a:pt x="18351500" y="2806700"/>
                </a:lnTo>
              </a:path>
            </a:pathLst>
          </a:custGeom>
          <a:noFill/>
          <a:ln w="762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2" name="グループ化 31"/>
          <p:cNvGrpSpPr/>
          <p:nvPr userDrawn="1"/>
        </p:nvGrpSpPr>
        <p:grpSpPr>
          <a:xfrm>
            <a:off x="874986" y="5956564"/>
            <a:ext cx="3420380" cy="1717950"/>
            <a:chOff x="187211" y="5765810"/>
            <a:chExt cx="3420380" cy="1717950"/>
          </a:xfrm>
        </p:grpSpPr>
        <p:sp>
          <p:nvSpPr>
            <p:cNvPr id="30" name="正方形/長方形 29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二等辺三角形 30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7" name="円/楕円 66"/>
          <p:cNvSpPr/>
          <p:nvPr userDrawn="1"/>
        </p:nvSpPr>
        <p:spPr>
          <a:xfrm>
            <a:off x="295888" y="5742032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図プレースホルダー 33"/>
          <p:cNvSpPr>
            <a:spLocks noGrp="1"/>
          </p:cNvSpPr>
          <p:nvPr>
            <p:ph type="pic" sz="quarter" idx="25" hasCustomPrompt="1"/>
          </p:nvPr>
        </p:nvSpPr>
        <p:spPr>
          <a:xfrm>
            <a:off x="519121" y="5981964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3410" y="4537974"/>
            <a:ext cx="3538537" cy="99011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223779" y="6279182"/>
            <a:ext cx="2846562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3750679" y="2692769"/>
            <a:ext cx="3538537" cy="990111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069636" y="3543982"/>
            <a:ext cx="3538537" cy="990111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7408026" y="3731562"/>
            <a:ext cx="3538537" cy="99011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715041" y="4402958"/>
            <a:ext cx="3538537" cy="99011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35" name="グループ化 34"/>
          <p:cNvGrpSpPr/>
          <p:nvPr userDrawn="1"/>
        </p:nvGrpSpPr>
        <p:grpSpPr>
          <a:xfrm rot="10800000">
            <a:off x="3759991" y="757555"/>
            <a:ext cx="3420380" cy="1717950"/>
            <a:chOff x="187211" y="5765810"/>
            <a:chExt cx="3420380" cy="1717950"/>
          </a:xfrm>
        </p:grpSpPr>
        <p:sp>
          <p:nvSpPr>
            <p:cNvPr id="36" name="正方形/長方形 35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二等辺三角形 36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197180" y="810142"/>
            <a:ext cx="2758166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40" name="グループ化 39"/>
          <p:cNvGrpSpPr/>
          <p:nvPr userDrawn="1"/>
        </p:nvGrpSpPr>
        <p:grpSpPr>
          <a:xfrm rot="10800000">
            <a:off x="11078421" y="1612650"/>
            <a:ext cx="3420380" cy="1717950"/>
            <a:chOff x="187211" y="5765810"/>
            <a:chExt cx="3420380" cy="1717950"/>
          </a:xfrm>
        </p:grpSpPr>
        <p:sp>
          <p:nvSpPr>
            <p:cNvPr id="41" name="正方形/長方形 40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二等辺三角形 41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3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542367" y="1665237"/>
            <a:ext cx="2731410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45" name="グループ化 44"/>
          <p:cNvGrpSpPr/>
          <p:nvPr userDrawn="1"/>
        </p:nvGrpSpPr>
        <p:grpSpPr>
          <a:xfrm>
            <a:off x="7432223" y="5200545"/>
            <a:ext cx="3420380" cy="1717950"/>
            <a:chOff x="187211" y="5765810"/>
            <a:chExt cx="3420380" cy="1717950"/>
          </a:xfrm>
        </p:grpSpPr>
        <p:sp>
          <p:nvSpPr>
            <p:cNvPr id="46" name="正方形/長方形 45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二等辺三角形 46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7904047" y="5523163"/>
            <a:ext cx="2723532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59" name="グループ化 58"/>
          <p:cNvGrpSpPr/>
          <p:nvPr userDrawn="1"/>
        </p:nvGrpSpPr>
        <p:grpSpPr>
          <a:xfrm>
            <a:off x="14678821" y="5830920"/>
            <a:ext cx="3420380" cy="1717950"/>
            <a:chOff x="187211" y="5765810"/>
            <a:chExt cx="3420380" cy="1717950"/>
          </a:xfrm>
        </p:grpSpPr>
        <p:sp>
          <p:nvSpPr>
            <p:cNvPr id="60" name="正方形/長方形 59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二等辺三角形 60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2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5142767" y="6102738"/>
            <a:ext cx="2731410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直角三角形 63"/>
          <p:cNvSpPr/>
          <p:nvPr userDrawn="1"/>
        </p:nvSpPr>
        <p:spPr>
          <a:xfrm rot="8100000">
            <a:off x="3408293" y="4036796"/>
            <a:ext cx="405045" cy="405045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5" name="直角三角形 64"/>
          <p:cNvSpPr/>
          <p:nvPr userDrawn="1"/>
        </p:nvSpPr>
        <p:spPr>
          <a:xfrm rot="18900000">
            <a:off x="14476298" y="4100467"/>
            <a:ext cx="405045" cy="405045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 userDrawn="1"/>
        </p:nvSpPr>
        <p:spPr>
          <a:xfrm>
            <a:off x="3295854" y="293608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9" name="図プレースホルダー 33"/>
          <p:cNvSpPr>
            <a:spLocks noGrp="1"/>
          </p:cNvSpPr>
          <p:nvPr>
            <p:ph type="pic" sz="quarter" idx="34" hasCustomPrompt="1"/>
          </p:nvPr>
        </p:nvSpPr>
        <p:spPr>
          <a:xfrm>
            <a:off x="3519087" y="533540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0" name="円/楕円 69"/>
          <p:cNvSpPr/>
          <p:nvPr userDrawn="1"/>
        </p:nvSpPr>
        <p:spPr>
          <a:xfrm>
            <a:off x="6968277" y="4939206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1" name="図プレースホルダー 33"/>
          <p:cNvSpPr>
            <a:spLocks noGrp="1"/>
          </p:cNvSpPr>
          <p:nvPr>
            <p:ph type="pic" sz="quarter" idx="35" hasCustomPrompt="1"/>
          </p:nvPr>
        </p:nvSpPr>
        <p:spPr>
          <a:xfrm>
            <a:off x="7191510" y="5179138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2" name="円/楕円 71"/>
          <p:cNvSpPr/>
          <p:nvPr userDrawn="1"/>
        </p:nvSpPr>
        <p:spPr>
          <a:xfrm>
            <a:off x="10614476" y="1144705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3" name="図プレースホルダー 33"/>
          <p:cNvSpPr>
            <a:spLocks noGrp="1"/>
          </p:cNvSpPr>
          <p:nvPr>
            <p:ph type="pic" sz="quarter" idx="36" hasCustomPrompt="1"/>
          </p:nvPr>
        </p:nvSpPr>
        <p:spPr>
          <a:xfrm>
            <a:off x="10837709" y="1384637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4" name="円/楕円 73"/>
          <p:cNvSpPr/>
          <p:nvPr userDrawn="1"/>
        </p:nvSpPr>
        <p:spPr>
          <a:xfrm>
            <a:off x="14214876" y="5595760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5" name="図プレースホルダー 33"/>
          <p:cNvSpPr>
            <a:spLocks noGrp="1"/>
          </p:cNvSpPr>
          <p:nvPr>
            <p:ph type="pic" sz="quarter" idx="37" hasCustomPrompt="1"/>
          </p:nvPr>
        </p:nvSpPr>
        <p:spPr>
          <a:xfrm>
            <a:off x="14438109" y="5835692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4921595" y="7077099"/>
            <a:ext cx="8399077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8" name="直線コネクタ 77"/>
          <p:cNvCxnSpPr/>
          <p:nvPr userDrawn="1"/>
        </p:nvCxnSpPr>
        <p:spPr>
          <a:xfrm flipH="1" flipV="1">
            <a:off x="3332956" y="833505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3332956" y="8432800"/>
            <a:ext cx="11632275" cy="109220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15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7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250"/>
                            </p:stCondLst>
                            <p:childTnLst>
                              <p:par>
                                <p:cTn id="5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750"/>
                            </p:stCondLst>
                            <p:childTnLst>
                              <p:par>
                                <p:cTn id="6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2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750"/>
                            </p:stCondLst>
                            <p:childTnLst>
                              <p:par>
                                <p:cTn id="7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250"/>
                            </p:stCondLst>
                            <p:childTnLst>
                              <p:par>
                                <p:cTn id="8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75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25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750"/>
                            </p:stCondLst>
                            <p:childTnLst>
                              <p:par>
                                <p:cTn id="10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250"/>
                            </p:stCondLst>
                            <p:childTnLst>
                              <p:par>
                                <p:cTn id="106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75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250"/>
                            </p:stCondLst>
                            <p:childTnLst>
                              <p:par>
                                <p:cTn id="1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800"/>
                            </p:stCondLst>
                            <p:childTnLst>
                              <p:par>
                                <p:cTn id="12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300"/>
                            </p:stCondLst>
                            <p:childTnLst>
                              <p:par>
                                <p:cTn id="1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67" grpId="0" animBg="1"/>
      <p:bldP spid="34" grpId="0"/>
      <p:bldP spid="22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animBg="1"/>
      <p:bldP spid="65" grpId="0" animBg="1"/>
      <p:bldP spid="68" grpId="0" animBg="1"/>
      <p:bldP spid="69" grpId="0"/>
      <p:bldP spid="70" grpId="0" animBg="1"/>
      <p:bldP spid="71" grpId="0"/>
      <p:bldP spid="72" grpId="0" animBg="1"/>
      <p:bldP spid="73" grpId="0"/>
      <p:bldP spid="74" grpId="0" animBg="1"/>
      <p:bldP spid="75" grpId="0"/>
      <p:bldP spid="7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線コネクタ 35"/>
          <p:cNvCxnSpPr/>
          <p:nvPr userDrawn="1"/>
        </p:nvCxnSpPr>
        <p:spPr>
          <a:xfrm flipH="1">
            <a:off x="-794" y="4079091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六角形 13"/>
          <p:cNvSpPr/>
          <p:nvPr userDrawn="1"/>
        </p:nvSpPr>
        <p:spPr>
          <a:xfrm rot="5400000">
            <a:off x="2000980" y="2470016"/>
            <a:ext cx="6406062" cy="5522467"/>
          </a:xfrm>
          <a:prstGeom prst="hexagon">
            <a:avLst>
              <a:gd name="adj" fmla="val 28637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涙形 4"/>
          <p:cNvSpPr/>
          <p:nvPr userDrawn="1"/>
        </p:nvSpPr>
        <p:spPr>
          <a:xfrm rot="8100000">
            <a:off x="3826253" y="803286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涙形 5"/>
          <p:cNvSpPr/>
          <p:nvPr userDrawn="1"/>
        </p:nvSpPr>
        <p:spPr>
          <a:xfrm rot="4500000">
            <a:off x="1288949" y="2233592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涙形 6"/>
          <p:cNvSpPr/>
          <p:nvPr userDrawn="1"/>
        </p:nvSpPr>
        <p:spPr>
          <a:xfrm rot="900000">
            <a:off x="1288949" y="5115944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涙形 7"/>
          <p:cNvSpPr/>
          <p:nvPr userDrawn="1"/>
        </p:nvSpPr>
        <p:spPr>
          <a:xfrm rot="18900000">
            <a:off x="3847130" y="6525190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涙形 8"/>
          <p:cNvSpPr/>
          <p:nvPr userDrawn="1"/>
        </p:nvSpPr>
        <p:spPr>
          <a:xfrm rot="15300000">
            <a:off x="6384434" y="5094884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涙形 9"/>
          <p:cNvSpPr/>
          <p:nvPr userDrawn="1"/>
        </p:nvSpPr>
        <p:spPr>
          <a:xfrm rot="11700000">
            <a:off x="6384434" y="2212531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11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3922624" y="1633110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7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4801900" y="937211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4048571" y="2083160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6469085" y="3094094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7"/>
          <p:cNvSpPr>
            <a:spLocks noGrp="1"/>
          </p:cNvSpPr>
          <p:nvPr userDrawn="1">
            <p:ph type="pic" sz="quarter" idx="31" hasCustomPrompt="1"/>
          </p:nvPr>
        </p:nvSpPr>
        <p:spPr>
          <a:xfrm>
            <a:off x="7348361" y="2398195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6595032" y="3544144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373600" y="3049089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図プレースホルダー 7"/>
          <p:cNvSpPr>
            <a:spLocks noGrp="1"/>
          </p:cNvSpPr>
          <p:nvPr userDrawn="1">
            <p:ph type="pic" sz="quarter" idx="34" hasCustomPrompt="1"/>
          </p:nvPr>
        </p:nvSpPr>
        <p:spPr>
          <a:xfrm>
            <a:off x="2252876" y="2353190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1499547" y="3499139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1373600" y="5927148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図プレースホルダー 7"/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2252876" y="5231249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1499547" y="6377198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6469085" y="5908585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図プレースホルダー 7"/>
          <p:cNvSpPr>
            <a:spLocks noGrp="1"/>
          </p:cNvSpPr>
          <p:nvPr userDrawn="1">
            <p:ph type="pic" sz="quarter" idx="40" hasCustomPrompt="1"/>
          </p:nvPr>
        </p:nvSpPr>
        <p:spPr>
          <a:xfrm>
            <a:off x="7348361" y="5212686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6595032" y="6358635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3922624" y="7324564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図プレースホルダー 7"/>
          <p:cNvSpPr>
            <a:spLocks noGrp="1"/>
          </p:cNvSpPr>
          <p:nvPr userDrawn="1">
            <p:ph type="pic" sz="quarter" idx="43" hasCustomPrompt="1"/>
          </p:nvPr>
        </p:nvSpPr>
        <p:spPr>
          <a:xfrm>
            <a:off x="4801900" y="6583660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4048571" y="7729609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548249" y="1217284"/>
            <a:ext cx="7914915" cy="279031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ホームベース 40"/>
          <p:cNvSpPr/>
          <p:nvPr userDrawn="1"/>
        </p:nvSpPr>
        <p:spPr>
          <a:xfrm>
            <a:off x="9615805" y="4406587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1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0095502" y="4779150"/>
            <a:ext cx="7328624" cy="162708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095502" y="4199721"/>
            <a:ext cx="732862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ホームベース 43"/>
          <p:cNvSpPr/>
          <p:nvPr userDrawn="1"/>
        </p:nvSpPr>
        <p:spPr>
          <a:xfrm>
            <a:off x="9615805" y="6824750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プレースホルダー 11"/>
          <p:cNvSpPr>
            <a:spLocks noGrp="1"/>
          </p:cNvSpPr>
          <p:nvPr userDrawn="1">
            <p:ph type="body" sz="quarter" idx="45" hasCustomPrompt="1"/>
          </p:nvPr>
        </p:nvSpPr>
        <p:spPr>
          <a:xfrm>
            <a:off x="10095502" y="7208094"/>
            <a:ext cx="7328624" cy="162708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0095502" y="6617884"/>
            <a:ext cx="732862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15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500"/>
                            </p:stCondLst>
                            <p:childTnLst>
                              <p:par>
                                <p:cTn id="8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000"/>
                            </p:stCondLst>
                            <p:childTnLst>
                              <p:par>
                                <p:cTn id="9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500"/>
                            </p:stCondLst>
                            <p:childTnLst>
                              <p:par>
                                <p:cTn id="9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250"/>
                            </p:stCondLst>
                            <p:childTnLst>
                              <p:par>
                                <p:cTn id="10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/>
      <p:bldP spid="3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/>
      <p:bldP spid="3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animBg="1"/>
      <p:bldP spid="4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65836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テキスト プレースホルダー 7"/>
          <p:cNvSpPr>
            <a:spLocks noGrp="1"/>
          </p:cNvSpPr>
          <p:nvPr>
            <p:ph type="body" sz="quarter" idx="15" hasCustomPrompt="1"/>
          </p:nvPr>
        </p:nvSpPr>
        <p:spPr>
          <a:xfrm>
            <a:off x="412236" y="1208103"/>
            <a:ext cx="6221087" cy="5033903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図プレースホルダー 8"/>
          <p:cNvSpPr>
            <a:spLocks noGrp="1"/>
          </p:cNvSpPr>
          <p:nvPr>
            <p:ph type="pic" sz="quarter" idx="16" hasCustomPrompt="1"/>
          </p:nvPr>
        </p:nvSpPr>
        <p:spPr>
          <a:xfrm>
            <a:off x="667031" y="1433128"/>
            <a:ext cx="5733348" cy="31503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テキスト プレースホルダー 7"/>
          <p:cNvSpPr>
            <a:spLocks noGrp="1"/>
          </p:cNvSpPr>
          <p:nvPr>
            <p:ph type="body" sz="quarter" idx="17" hasCustomPrompt="1"/>
          </p:nvPr>
        </p:nvSpPr>
        <p:spPr>
          <a:xfrm>
            <a:off x="11588711" y="1201446"/>
            <a:ext cx="6221087" cy="5033903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図プレースホルダー 8"/>
          <p:cNvSpPr>
            <a:spLocks noGrp="1"/>
          </p:cNvSpPr>
          <p:nvPr>
            <p:ph type="pic" sz="quarter" idx="18" hasCustomPrompt="1"/>
          </p:nvPr>
        </p:nvSpPr>
        <p:spPr>
          <a:xfrm>
            <a:off x="11843506" y="1426471"/>
            <a:ext cx="5733348" cy="31503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4" hasCustomPrompt="1"/>
          </p:nvPr>
        </p:nvSpPr>
        <p:spPr>
          <a:xfrm>
            <a:off x="5546049" y="958035"/>
            <a:ext cx="7197557" cy="5824031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5814679" y="1201445"/>
            <a:ext cx="6660740" cy="364540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16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50"/>
                            </p:stCondLst>
                            <p:childTnLst>
                              <p:par>
                                <p:cTn id="3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50"/>
                            </p:stCondLst>
                            <p:childTnLst>
                              <p:par>
                                <p:cTn id="3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1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8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1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and 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0" y="0"/>
            <a:ext cx="18286413" cy="51435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7271" y="1228065"/>
            <a:ext cx="16831870" cy="2459238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27272" y="3405437"/>
            <a:ext cx="16831870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15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3202547" y="5638555"/>
            <a:ext cx="1530170" cy="153017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27371" y="7838165"/>
            <a:ext cx="4725525" cy="158081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1627371" y="7258735"/>
            <a:ext cx="47255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8378122" y="5638555"/>
            <a:ext cx="1530170" cy="153017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802946" y="7838165"/>
            <a:ext cx="4725525" cy="158081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6802946" y="7258735"/>
            <a:ext cx="47255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13553697" y="5638555"/>
            <a:ext cx="1530170" cy="153017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1978521" y="7838165"/>
            <a:ext cx="4725525" cy="158081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978521" y="7258735"/>
            <a:ext cx="47255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97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5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4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1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1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5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</p:bld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"/>
            <a:ext cx="18286413" cy="6583661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063290"/>
            <a:ext cx="18286413" cy="765175"/>
          </a:xfrm>
          <a:solidFill>
            <a:schemeClr val="accent1">
              <a:alpha val="69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4828951"/>
            <a:ext cx="18286413" cy="1754709"/>
          </a:xfrm>
          <a:solidFill>
            <a:schemeClr val="tx2">
              <a:alpha val="69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3" hasCustomPrompt="1"/>
          </p:nvPr>
        </p:nvSpPr>
        <p:spPr>
          <a:xfrm>
            <a:off x="1311688" y="823020"/>
            <a:ext cx="3691058" cy="5757015"/>
          </a:xfrm>
          <a:blipFill dpi="0" rotWithShape="1">
            <a:blip r:embed="rId2"/>
            <a:srcRect/>
            <a:stretch>
              <a:fillRect b="-27424"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5137761" y="4052646"/>
            <a:ext cx="124213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5137761" y="4880358"/>
            <a:ext cx="12421380" cy="165829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図プレースホルダー 21"/>
          <p:cNvSpPr>
            <a:spLocks noGrp="1"/>
          </p:cNvSpPr>
          <p:nvPr>
            <p:ph type="pic" sz="quarter" idx="40" hasCustomPrompt="1"/>
          </p:nvPr>
        </p:nvSpPr>
        <p:spPr>
          <a:xfrm>
            <a:off x="1582417" y="1767765"/>
            <a:ext cx="3149600" cy="481647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5" name="直線コネクタ 24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78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800"/>
                            </p:stCondLst>
                            <p:childTnLst>
                              <p:par>
                                <p:cTn id="3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300"/>
                            </p:stCondLst>
                            <p:childTnLst>
                              <p:par>
                                <p:cTn id="3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/>
      <p:bldP spid="2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4757" y="3291830"/>
            <a:ext cx="18286413" cy="3291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-7192" y="3722610"/>
            <a:ext cx="18286413" cy="243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3291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0" y="417975"/>
            <a:ext cx="18271655" cy="243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図プレースホルダー 13"/>
          <p:cNvSpPr>
            <a:spLocks noGrp="1"/>
          </p:cNvSpPr>
          <p:nvPr>
            <p:ph type="pic" sz="quarter" idx="13" hasCustomPrompt="1"/>
          </p:nvPr>
        </p:nvSpPr>
        <p:spPr>
          <a:xfrm>
            <a:off x="9143206" y="329183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1305146" y="0"/>
                </a:lnTo>
                <a:lnTo>
                  <a:pt x="9139924" y="0"/>
                </a:lnTo>
                <a:lnTo>
                  <a:pt x="9139924" y="3291830"/>
                </a:lnTo>
                <a:lnTo>
                  <a:pt x="1305146" y="329183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</p:txBody>
      </p:sp>
      <p:sp>
        <p:nvSpPr>
          <p:cNvPr id="11" name="図プレースホルダー 10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7834778" y="0"/>
                </a:lnTo>
                <a:lnTo>
                  <a:pt x="9139924" y="3291830"/>
                </a:lnTo>
                <a:lnTo>
                  <a:pt x="7834778" y="3291830"/>
                </a:lnTo>
                <a:lnTo>
                  <a:pt x="0" y="329183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6" name="直線コネクタ 1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150226" y="1177425"/>
            <a:ext cx="8498925" cy="144579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150226" y="597995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599276" y="4513430"/>
            <a:ext cx="8498925" cy="13951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599276" y="3934000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97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2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300"/>
                            </p:stCondLst>
                            <p:childTnLst>
                              <p:par>
                                <p:cTn id="4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80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 animBg="1"/>
      <p:bldP spid="14" grpId="0"/>
      <p:bldP spid="11" grpId="0"/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2" presetClass="entr" presetSubtype="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g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0425055" cy="6583660"/>
          </a:xfrm>
          <a:custGeom>
            <a:avLst/>
            <a:gdLst/>
            <a:ahLst/>
            <a:cxnLst/>
            <a:rect l="l" t="t" r="r" b="b"/>
            <a:pathLst>
              <a:path w="10425055" h="6583660">
                <a:moveTo>
                  <a:pt x="0" y="0"/>
                </a:moveTo>
                <a:lnTo>
                  <a:pt x="7859770" y="0"/>
                </a:lnTo>
                <a:lnTo>
                  <a:pt x="10425055" y="6583660"/>
                </a:lnTo>
                <a:lnTo>
                  <a:pt x="7859770" y="6583660"/>
                </a:lnTo>
                <a:lnTo>
                  <a:pt x="0" y="6583660"/>
                </a:lnTo>
                <a:close/>
              </a:path>
            </a:pathLst>
          </a:cu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図プレースホルダー 21"/>
          <p:cNvSpPr>
            <a:spLocks noGrp="1"/>
          </p:cNvSpPr>
          <p:nvPr>
            <p:ph type="pic" sz="quarter" idx="40" hasCustomPrompt="1"/>
          </p:nvPr>
        </p:nvSpPr>
        <p:spPr>
          <a:xfrm>
            <a:off x="5461000" y="3221875"/>
            <a:ext cx="3951609" cy="788150"/>
          </a:xfrm>
          <a:custGeom>
            <a:avLst/>
            <a:gdLst/>
            <a:ahLst/>
            <a:cxnLst/>
            <a:rect l="l" t="t" r="r" b="b"/>
            <a:pathLst>
              <a:path w="3951609" h="788150">
                <a:moveTo>
                  <a:pt x="0" y="0"/>
                </a:moveTo>
                <a:lnTo>
                  <a:pt x="3644829" y="0"/>
                </a:lnTo>
                <a:lnTo>
                  <a:pt x="3951609" y="788150"/>
                </a:lnTo>
                <a:lnTo>
                  <a:pt x="3644829" y="788150"/>
                </a:lnTo>
                <a:lnTo>
                  <a:pt x="306780" y="78815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7838062" y="-2"/>
            <a:ext cx="10448350" cy="6583660"/>
          </a:xfrm>
          <a:custGeom>
            <a:avLst/>
            <a:gdLst/>
            <a:ahLst/>
            <a:cxnLst/>
            <a:rect l="l" t="t" r="r" b="b"/>
            <a:pathLst>
              <a:path w="10448350" h="6583660">
                <a:moveTo>
                  <a:pt x="0" y="0"/>
                </a:moveTo>
                <a:lnTo>
                  <a:pt x="2565285" y="0"/>
                </a:lnTo>
                <a:lnTo>
                  <a:pt x="10425054" y="0"/>
                </a:lnTo>
                <a:lnTo>
                  <a:pt x="10425054" y="1"/>
                </a:lnTo>
                <a:lnTo>
                  <a:pt x="10448350" y="1"/>
                </a:lnTo>
                <a:lnTo>
                  <a:pt x="10448350" y="6583660"/>
                </a:lnTo>
                <a:lnTo>
                  <a:pt x="10425054" y="6583660"/>
                </a:lnTo>
                <a:lnTo>
                  <a:pt x="9000998" y="6583660"/>
                </a:lnTo>
                <a:lnTo>
                  <a:pt x="2565285" y="658366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5746750" y="3228975"/>
            <a:ext cx="3381375" cy="7715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図プレースホルダー 21"/>
          <p:cNvSpPr>
            <a:spLocks noGrp="1"/>
          </p:cNvSpPr>
          <p:nvPr>
            <p:ph type="pic" sz="quarter" idx="42" hasCustomPrompt="1"/>
          </p:nvPr>
        </p:nvSpPr>
        <p:spPr>
          <a:xfrm>
            <a:off x="8777288" y="2424950"/>
            <a:ext cx="3951609" cy="788150"/>
          </a:xfrm>
          <a:custGeom>
            <a:avLst/>
            <a:gdLst/>
            <a:ahLst/>
            <a:cxnLst/>
            <a:rect l="l" t="t" r="r" b="b"/>
            <a:pathLst>
              <a:path w="3951609" h="788150">
                <a:moveTo>
                  <a:pt x="0" y="0"/>
                </a:moveTo>
                <a:lnTo>
                  <a:pt x="3644829" y="0"/>
                </a:lnTo>
                <a:lnTo>
                  <a:pt x="3951609" y="788150"/>
                </a:lnTo>
                <a:lnTo>
                  <a:pt x="3644829" y="788150"/>
                </a:lnTo>
                <a:lnTo>
                  <a:pt x="306780" y="78815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9063038" y="2432050"/>
            <a:ext cx="3381375" cy="7715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51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50"/>
                            </p:stCondLst>
                            <p:childTnLst>
                              <p:par>
                                <p:cTn id="3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50"/>
                            </p:stCondLst>
                            <p:childTnLst>
                              <p:par>
                                <p:cTn id="3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2" grpId="0" animBg="1"/>
      <p:bldP spid="12" grpId="0"/>
      <p:bldP spid="1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954" y="1016929"/>
            <a:ext cx="13127627" cy="6236485"/>
          </a:xfrm>
          <a:prstGeom prst="rect">
            <a:avLst/>
          </a:prstGeom>
        </p:spPr>
      </p:pic>
      <p:sp>
        <p:nvSpPr>
          <p:cNvPr id="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涙形 7"/>
          <p:cNvSpPr/>
          <p:nvPr userDrawn="1"/>
        </p:nvSpPr>
        <p:spPr>
          <a:xfrm rot="8100000">
            <a:off x="3189655" y="1155774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涙形 8"/>
          <p:cNvSpPr/>
          <p:nvPr userDrawn="1"/>
        </p:nvSpPr>
        <p:spPr>
          <a:xfrm rot="8100000">
            <a:off x="4761885" y="3760571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涙形 9"/>
          <p:cNvSpPr/>
          <p:nvPr userDrawn="1"/>
        </p:nvSpPr>
        <p:spPr>
          <a:xfrm rot="8100000">
            <a:off x="7802845" y="634312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涙形 10"/>
          <p:cNvSpPr/>
          <p:nvPr userDrawn="1"/>
        </p:nvSpPr>
        <p:spPr>
          <a:xfrm rot="8100000">
            <a:off x="11596370" y="1306115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涙形 11"/>
          <p:cNvSpPr/>
          <p:nvPr userDrawn="1"/>
        </p:nvSpPr>
        <p:spPr>
          <a:xfrm rot="8100000">
            <a:off x="8000551" y="3090913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涙形 12"/>
          <p:cNvSpPr/>
          <p:nvPr userDrawn="1"/>
        </p:nvSpPr>
        <p:spPr>
          <a:xfrm rot="8100000">
            <a:off x="13128605" y="4180702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611633" y="1652503"/>
            <a:ext cx="2440485" cy="1034754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2112711" y="4108746"/>
            <a:ext cx="2440485" cy="1034754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5227143" y="944025"/>
            <a:ext cx="2440485" cy="1034754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9488346" y="3741660"/>
            <a:ext cx="2440485" cy="10347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3082603" y="1595703"/>
            <a:ext cx="2440485" cy="10347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14595806" y="4361482"/>
            <a:ext cx="2440485" cy="10347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3314987" y="1076656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156" y="3681453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7922146" y="559279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8119852" y="3011795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11718778" y="1226997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13247906" y="4101584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74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50"/>
                            </p:stCondLst>
                            <p:childTnLst>
                              <p:par>
                                <p:cTn id="3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50"/>
                            </p:stCondLst>
                            <p:childTnLst>
                              <p:par>
                                <p:cTn id="3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50"/>
                            </p:stCondLst>
                            <p:childTnLst>
                              <p:par>
                                <p:cTn id="4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50"/>
                            </p:stCondLst>
                            <p:childTnLst>
                              <p:par>
                                <p:cTn id="5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5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50"/>
                            </p:stCondLst>
                            <p:childTnLst>
                              <p:par>
                                <p:cTn id="6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50"/>
                            </p:stCondLst>
                            <p:childTnLst>
                              <p:par>
                                <p:cTn id="7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50"/>
                            </p:stCondLst>
                            <p:childTnLst>
                              <p:par>
                                <p:cTn id="7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550"/>
                            </p:stCondLst>
                            <p:childTnLst>
                              <p:par>
                                <p:cTn id="8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050"/>
                            </p:stCondLst>
                            <p:childTnLst>
                              <p:par>
                                <p:cTn id="9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50"/>
                            </p:stCondLst>
                            <p:childTnLst>
                              <p:par>
                                <p:cTn id="10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954" y="1016929"/>
            <a:ext cx="13127627" cy="6236485"/>
          </a:xfrm>
          <a:prstGeom prst="rect">
            <a:avLst/>
          </a:prstGeom>
        </p:spPr>
      </p:pic>
      <p:sp>
        <p:nvSpPr>
          <p:cNvPr id="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18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3600000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3542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3600000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3542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360000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35931" y="6628665"/>
            <a:ext cx="3600000" cy="3600000"/>
          </a:xfrm>
          <a:solidFill>
            <a:schemeClr val="accent1"/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3685502" y="6628665"/>
            <a:ext cx="3600000" cy="3600000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7335073" y="6628665"/>
            <a:ext cx="3600000" cy="3600000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10985934" y="6628665"/>
            <a:ext cx="3600000" cy="3600000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14634216" y="6628665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22326" y="4018375"/>
            <a:ext cx="15841760" cy="108801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222327" y="5233510"/>
            <a:ext cx="15841760" cy="108012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73965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4558434"/>
            <a:ext cx="14102428" cy="19352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8357297" y="2938255"/>
            <a:ext cx="1550994" cy="155099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2241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2623220"/>
            <a:ext cx="14102428" cy="6300700"/>
          </a:xfrm>
        </p:spPr>
        <p:txBody>
          <a:bodyPr anchor="t">
            <a:noAutofit/>
          </a:bodyPr>
          <a:lstStyle>
            <a:lvl1pPr marL="432000" indent="-432000" algn="l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+mn-lt"/>
              </a:defRPr>
            </a:lvl1pPr>
            <a:lvl2pPr marL="900000" indent="-432000">
              <a:buFont typeface="Wingdings" panose="05000000000000000000" pitchFamily="2" charset="2"/>
              <a:buChar char="l"/>
              <a:defRPr sz="24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altLang="ja-JP" dirty="0"/>
              <a:t>Text Here</a:t>
            </a:r>
          </a:p>
          <a:p>
            <a:pPr lvl="1"/>
            <a:r>
              <a:rPr lang="en-US" dirty="0"/>
              <a:t>ssss</a:t>
            </a:r>
          </a:p>
        </p:txBody>
      </p:sp>
      <p:sp>
        <p:nvSpPr>
          <p:cNvPr id="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8357297" y="1003040"/>
            <a:ext cx="1550994" cy="155099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1597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02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5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30110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933576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角丸四角形 13"/>
          <p:cNvSpPr/>
          <p:nvPr userDrawn="1"/>
        </p:nvSpPr>
        <p:spPr>
          <a:xfrm>
            <a:off x="1762386" y="2330883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817281" y="1903140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10803" y="2105663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2672275" y="2983260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2672275" y="2330884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角丸四角形 33"/>
          <p:cNvSpPr/>
          <p:nvPr userDrawn="1"/>
        </p:nvSpPr>
        <p:spPr>
          <a:xfrm>
            <a:off x="1762386" y="4785222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 userDrawn="1"/>
        </p:nvSpPr>
        <p:spPr>
          <a:xfrm>
            <a:off x="817281" y="4357479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10803" y="4560002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2672275" y="5437599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2672275" y="4785223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角丸四角形 40"/>
          <p:cNvSpPr/>
          <p:nvPr userDrawn="1"/>
        </p:nvSpPr>
        <p:spPr>
          <a:xfrm>
            <a:off x="1762386" y="7236428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817281" y="6808685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10803" y="7011208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2672275" y="7888805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2672275" y="7236429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角丸四角形 45"/>
          <p:cNvSpPr/>
          <p:nvPr userDrawn="1"/>
        </p:nvSpPr>
        <p:spPr>
          <a:xfrm>
            <a:off x="10313336" y="2330883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 userDrawn="1"/>
        </p:nvSpPr>
        <p:spPr>
          <a:xfrm>
            <a:off x="9368231" y="1903140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561753" y="2105663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1223225" y="2983260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1223225" y="2330884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1" name="角丸四角形 50"/>
          <p:cNvSpPr/>
          <p:nvPr userDrawn="1"/>
        </p:nvSpPr>
        <p:spPr>
          <a:xfrm>
            <a:off x="10313336" y="4785222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9368231" y="4357479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9561753" y="4560002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223225" y="5437599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1223225" y="4785223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角丸四角形 55"/>
          <p:cNvSpPr/>
          <p:nvPr userDrawn="1"/>
        </p:nvSpPr>
        <p:spPr>
          <a:xfrm>
            <a:off x="10313336" y="7236428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 userDrawn="1"/>
        </p:nvSpPr>
        <p:spPr>
          <a:xfrm>
            <a:off x="9368231" y="6808685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9561753" y="7011208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1223225" y="7888805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1223225" y="7236429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96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7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25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 animBg="1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animBg="1"/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3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animBg="1"/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7" grpId="0" animBg="1"/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 animBg="1"/>
      <p:bldP spid="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57" grpId="0" animBg="1"/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3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pact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フリーフォーム 9"/>
          <p:cNvSpPr/>
          <p:nvPr userDrawn="1"/>
        </p:nvSpPr>
        <p:spPr>
          <a:xfrm rot="5400000">
            <a:off x="-419424" y="419424"/>
            <a:ext cx="10287001" cy="9448151"/>
          </a:xfrm>
          <a:custGeom>
            <a:avLst/>
            <a:gdLst>
              <a:gd name="connsiteX0" fmla="*/ 0 w 10287001"/>
              <a:gd name="connsiteY0" fmla="*/ 9448151 h 9448151"/>
              <a:gd name="connsiteX1" fmla="*/ 0 w 10287001"/>
              <a:gd name="connsiteY1" fmla="*/ 304947 h 9448151"/>
              <a:gd name="connsiteX2" fmla="*/ 4966632 w 10287001"/>
              <a:gd name="connsiteY2" fmla="*/ 304947 h 9448151"/>
              <a:gd name="connsiteX3" fmla="*/ 5143501 w 10287001"/>
              <a:gd name="connsiteY3" fmla="*/ 0 h 9448151"/>
              <a:gd name="connsiteX4" fmla="*/ 5320371 w 10287001"/>
              <a:gd name="connsiteY4" fmla="*/ 304947 h 9448151"/>
              <a:gd name="connsiteX5" fmla="*/ 10287001 w 10287001"/>
              <a:gd name="connsiteY5" fmla="*/ 304947 h 9448151"/>
              <a:gd name="connsiteX6" fmla="*/ 10287001 w 10287001"/>
              <a:gd name="connsiteY6" fmla="*/ 9448151 h 944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87001" h="9448151">
                <a:moveTo>
                  <a:pt x="0" y="9448151"/>
                </a:moveTo>
                <a:lnTo>
                  <a:pt x="0" y="304947"/>
                </a:lnTo>
                <a:lnTo>
                  <a:pt x="4966632" y="304947"/>
                </a:lnTo>
                <a:lnTo>
                  <a:pt x="5143501" y="0"/>
                </a:lnTo>
                <a:lnTo>
                  <a:pt x="5320371" y="304947"/>
                </a:lnTo>
                <a:lnTo>
                  <a:pt x="10287001" y="304947"/>
                </a:lnTo>
                <a:lnTo>
                  <a:pt x="10287001" y="944815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9863287" y="1183061"/>
            <a:ext cx="7695854" cy="445549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57241" y="2038155"/>
            <a:ext cx="8325925" cy="6390710"/>
          </a:xfr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88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818281" y="5818576"/>
            <a:ext cx="7740860" cy="330786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sz="quarter" idx="24" hasCustomPrompt="1"/>
          </p:nvPr>
        </p:nvSpPr>
        <p:spPr>
          <a:xfrm>
            <a:off x="9998302" y="1319622"/>
            <a:ext cx="7425825" cy="4182372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7946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3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3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6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3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/>
    </p:bld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Images - Vi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1509136" y="1811486"/>
            <a:ext cx="6671037" cy="399619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1685611" y="1987943"/>
            <a:ext cx="6318086" cy="3643276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050168" y="1811486"/>
            <a:ext cx="6671037" cy="399619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10226643" y="1987943"/>
            <a:ext cx="6318086" cy="3643276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83526" y="6660065"/>
            <a:ext cx="7393207" cy="244686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083526" y="6080635"/>
            <a:ext cx="7393207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79458" y="6664184"/>
            <a:ext cx="7393207" cy="244686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679458" y="6084754"/>
            <a:ext cx="7393207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70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2" grpId="0"/>
      <p:bldP spid="1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3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3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3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3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2803240"/>
            <a:ext cx="16057784" cy="1043694"/>
          </a:xfrm>
        </p:spPr>
        <p:txBody>
          <a:bodyPr anchor="b">
            <a:noAutofit/>
          </a:bodyPr>
          <a:lstStyle>
            <a:lvl1pPr algn="l">
              <a:defRPr sz="5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4063380"/>
            <a:ext cx="16057784" cy="324036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1948145"/>
            <a:ext cx="7641849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3036843"/>
            <a:ext cx="7641849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503246" y="1948145"/>
            <a:ext cx="7641849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503246" y="3036843"/>
            <a:ext cx="7641849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07291" y="2343636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323226" y="2353190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68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フリーフォーム 6"/>
          <p:cNvSpPr/>
          <p:nvPr userDrawn="1"/>
        </p:nvSpPr>
        <p:spPr>
          <a:xfrm rot="5400000">
            <a:off x="-419424" y="419424"/>
            <a:ext cx="10287001" cy="9448151"/>
          </a:xfrm>
          <a:custGeom>
            <a:avLst/>
            <a:gdLst>
              <a:gd name="connsiteX0" fmla="*/ 0 w 10287001"/>
              <a:gd name="connsiteY0" fmla="*/ 9448151 h 9448151"/>
              <a:gd name="connsiteX1" fmla="*/ 0 w 10287001"/>
              <a:gd name="connsiteY1" fmla="*/ 304947 h 9448151"/>
              <a:gd name="connsiteX2" fmla="*/ 4966632 w 10287001"/>
              <a:gd name="connsiteY2" fmla="*/ 304947 h 9448151"/>
              <a:gd name="connsiteX3" fmla="*/ 5143501 w 10287001"/>
              <a:gd name="connsiteY3" fmla="*/ 0 h 9448151"/>
              <a:gd name="connsiteX4" fmla="*/ 5320371 w 10287001"/>
              <a:gd name="connsiteY4" fmla="*/ 304947 h 9448151"/>
              <a:gd name="connsiteX5" fmla="*/ 10287001 w 10287001"/>
              <a:gd name="connsiteY5" fmla="*/ 304947 h 9448151"/>
              <a:gd name="connsiteX6" fmla="*/ 10287001 w 10287001"/>
              <a:gd name="connsiteY6" fmla="*/ 9448151 h 944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87001" h="9448151">
                <a:moveTo>
                  <a:pt x="0" y="9448151"/>
                </a:moveTo>
                <a:lnTo>
                  <a:pt x="0" y="304947"/>
                </a:lnTo>
                <a:lnTo>
                  <a:pt x="4966632" y="304947"/>
                </a:lnTo>
                <a:lnTo>
                  <a:pt x="5143501" y="0"/>
                </a:lnTo>
                <a:lnTo>
                  <a:pt x="5320371" y="304947"/>
                </a:lnTo>
                <a:lnTo>
                  <a:pt x="10287001" y="304947"/>
                </a:lnTo>
                <a:lnTo>
                  <a:pt x="10287001" y="944815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57241" y="2038155"/>
            <a:ext cx="8325925" cy="6390710"/>
          </a:xfr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88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863285" y="1160558"/>
            <a:ext cx="7650851" cy="796588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27940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/>
          <p:cNvSpPr/>
          <p:nvPr userDrawn="1"/>
        </p:nvSpPr>
        <p:spPr>
          <a:xfrm>
            <a:off x="1596993" y="7033710"/>
            <a:ext cx="4185465" cy="234026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1596993" y="4423420"/>
            <a:ext cx="4185465" cy="234026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596993" y="1768125"/>
            <a:ext cx="4185465" cy="234026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1740034" y="1933890"/>
            <a:ext cx="3899383" cy="2008731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1740034" y="4589185"/>
            <a:ext cx="3899383" cy="2008731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1740034" y="7199475"/>
            <a:ext cx="3899383" cy="2008731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026230" y="2347555"/>
            <a:ext cx="10677816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026230" y="1768125"/>
            <a:ext cx="10677816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026230" y="5005227"/>
            <a:ext cx="10677816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026230" y="4425797"/>
            <a:ext cx="10677816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026230" y="7629849"/>
            <a:ext cx="10677816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026230" y="7050419"/>
            <a:ext cx="10677816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55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  <p:bldP spid="5" grpId="0" animBg="1"/>
      <p:bldP spid="10" grpId="0"/>
      <p:bldP spid="14" grpId="0"/>
      <p:bldP spid="16" grpId="0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1948145"/>
            <a:ext cx="5171868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3036843"/>
            <a:ext cx="5171868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32916" y="1984572"/>
            <a:ext cx="5171868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532916" y="3073270"/>
            <a:ext cx="5171868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978521" y="1984572"/>
            <a:ext cx="5171868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1978521" y="3073270"/>
            <a:ext cx="5171868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907291" y="2356902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6352896" y="2356902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11798501" y="2356902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312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  <p:bldP spid="11" grpId="0"/>
      <p:bldP spid="12" grpId="0"/>
      <p:bldP spid="13" grpId="0" animBg="1"/>
      <p:bldP spid="14" grpId="0" animBg="1"/>
      <p:bldP spid="15" grpId="0" animBg="1"/>
    </p:bld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円/楕円 31"/>
          <p:cNvSpPr/>
          <p:nvPr userDrawn="1"/>
        </p:nvSpPr>
        <p:spPr>
          <a:xfrm>
            <a:off x="6041205" y="2495277"/>
            <a:ext cx="6193030" cy="6193030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3" name="円/楕円 32"/>
          <p:cNvSpPr/>
          <p:nvPr userDrawn="1"/>
        </p:nvSpPr>
        <p:spPr>
          <a:xfrm>
            <a:off x="6982940" y="3437012"/>
            <a:ext cx="4309561" cy="4309561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ドーナツ 7"/>
          <p:cNvSpPr/>
          <p:nvPr userDrawn="1"/>
        </p:nvSpPr>
        <p:spPr>
          <a:xfrm>
            <a:off x="6398903" y="2849730"/>
            <a:ext cx="5461686" cy="5461686"/>
          </a:xfrm>
          <a:prstGeom prst="donut">
            <a:avLst>
              <a:gd name="adj" fmla="val 7805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環状矢印 8"/>
          <p:cNvSpPr/>
          <p:nvPr userDrawn="1"/>
        </p:nvSpPr>
        <p:spPr>
          <a:xfrm>
            <a:off x="9143206" y="2833652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環状矢印 8"/>
          <p:cNvSpPr/>
          <p:nvPr userDrawn="1"/>
        </p:nvSpPr>
        <p:spPr>
          <a:xfrm rot="5400000">
            <a:off x="8975161" y="5717445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環状矢印 8"/>
          <p:cNvSpPr/>
          <p:nvPr userDrawn="1"/>
        </p:nvSpPr>
        <p:spPr>
          <a:xfrm rot="10800000">
            <a:off x="6112473" y="5582267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環状矢印 8"/>
          <p:cNvSpPr/>
          <p:nvPr userDrawn="1"/>
        </p:nvSpPr>
        <p:spPr>
          <a:xfrm rot="16200000">
            <a:off x="6255121" y="2679785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円/楕円 15"/>
          <p:cNvSpPr/>
          <p:nvPr userDrawn="1"/>
        </p:nvSpPr>
        <p:spPr>
          <a:xfrm>
            <a:off x="10181969" y="3069064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10181969" y="6379823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6565558" y="3069064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6565558" y="6379823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10590604" y="3485051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590604" y="6788458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6974193" y="347769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6974193" y="6781106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2586361" y="3115954"/>
            <a:ext cx="4808864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2586361" y="2536524"/>
            <a:ext cx="480886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586361" y="7005277"/>
            <a:ext cx="4808864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586361" y="6425847"/>
            <a:ext cx="480886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38059" y="3118138"/>
            <a:ext cx="4808864" cy="1744121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38059" y="2538708"/>
            <a:ext cx="4808864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8059" y="7007461"/>
            <a:ext cx="4808864" cy="1744121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938059" y="6428031"/>
            <a:ext cx="4808864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28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25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75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75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8" grpId="0" animBg="1"/>
      <p:bldP spid="9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Vi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1509136" y="1811486"/>
            <a:ext cx="6671037" cy="399619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1685611" y="1987943"/>
            <a:ext cx="6318086" cy="3643276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050168" y="1811486"/>
            <a:ext cx="6671037" cy="399619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10226643" y="1987943"/>
            <a:ext cx="6318086" cy="3643276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83526" y="6660065"/>
            <a:ext cx="7393207" cy="244686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083526" y="6080635"/>
            <a:ext cx="7393207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79458" y="6664184"/>
            <a:ext cx="7393207" cy="244686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679458" y="6084754"/>
            <a:ext cx="7393207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72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2" grpId="0"/>
      <p:bldP spid="1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- Vi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637261" y="2174129"/>
            <a:ext cx="5588591" cy="334776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812479" y="2337741"/>
            <a:ext cx="5238155" cy="3020542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37261" y="6218944"/>
            <a:ext cx="5588591" cy="27059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37261" y="5639514"/>
            <a:ext cx="558859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6348117" y="2173170"/>
            <a:ext cx="5588591" cy="334776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6523335" y="2336782"/>
            <a:ext cx="5238155" cy="3020542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348117" y="6217985"/>
            <a:ext cx="5588591" cy="27059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348117" y="5638555"/>
            <a:ext cx="558859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12023526" y="2174129"/>
            <a:ext cx="5588591" cy="334776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12198744" y="2337741"/>
            <a:ext cx="5238155" cy="3020542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023526" y="6218944"/>
            <a:ext cx="5588591" cy="27059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023526" y="5639514"/>
            <a:ext cx="558859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7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8" grpId="0"/>
      <p:bldP spid="1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/>
      <p:bldP spid="2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-6324" y="1750729"/>
            <a:ext cx="18292737" cy="487793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903140"/>
            <a:ext cx="18267418" cy="4545505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57541" y="7568135"/>
            <a:ext cx="11926325" cy="16258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157541" y="6898695"/>
            <a:ext cx="119263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54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/>
      <p:bldP spid="1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x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772276" y="158810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72276" y="428840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9458241" y="158810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458241" y="428840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772276" y="554854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772276" y="824884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9458241" y="554854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9458241" y="824884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337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772276" y="1588105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72276" y="4288405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6487911" y="1588105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487911" y="4288405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12203546" y="1588105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2203546" y="4288405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772276" y="5593550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772276" y="8293850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>
            <a:off x="6487911" y="5593550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487911" y="8293850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図プレースホルダー 9"/>
          <p:cNvSpPr>
            <a:spLocks noGrp="1"/>
          </p:cNvSpPr>
          <p:nvPr>
            <p:ph type="pic" sz="quarter" idx="24" hasCustomPrompt="1"/>
          </p:nvPr>
        </p:nvSpPr>
        <p:spPr>
          <a:xfrm>
            <a:off x="12203546" y="5593550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203546" y="8293850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6666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727271" y="2909031"/>
            <a:ext cx="7110790" cy="5069784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885185" y="3063876"/>
            <a:ext cx="6794962" cy="476009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8393479" y="272929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873176" y="3112640"/>
            <a:ext cx="882098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8873176" y="2533210"/>
            <a:ext cx="88209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ホームベース 13"/>
          <p:cNvSpPr/>
          <p:nvPr userDrawn="1"/>
        </p:nvSpPr>
        <p:spPr>
          <a:xfrm>
            <a:off x="8393479" y="471689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8873176" y="5100240"/>
            <a:ext cx="882098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873176" y="4520810"/>
            <a:ext cx="88209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ホームベース 16"/>
          <p:cNvSpPr/>
          <p:nvPr userDrawn="1"/>
        </p:nvSpPr>
        <p:spPr>
          <a:xfrm>
            <a:off x="8393477" y="674037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873174" y="7123720"/>
            <a:ext cx="882098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8873174" y="6544290"/>
            <a:ext cx="88209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881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/>
      <p:bldP spid="11" grpId="0" animBg="1"/>
      <p:bldP spid="1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952296" y="2218131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952296" y="2218131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7202" y="2856363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852396" y="2128165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42306" y="2128165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1" name="正方形/長方形 20"/>
          <p:cNvSpPr/>
          <p:nvPr userDrawn="1"/>
        </p:nvSpPr>
        <p:spPr>
          <a:xfrm>
            <a:off x="952296" y="4646277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ホームベース 21"/>
          <p:cNvSpPr/>
          <p:nvPr userDrawn="1"/>
        </p:nvSpPr>
        <p:spPr>
          <a:xfrm>
            <a:off x="952296" y="4646277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37202" y="5284509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852396" y="4556311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042306" y="4556311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952295" y="7071120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ホームベース 26"/>
          <p:cNvSpPr/>
          <p:nvPr userDrawn="1"/>
        </p:nvSpPr>
        <p:spPr>
          <a:xfrm>
            <a:off x="952295" y="7071120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7201" y="7709352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852395" y="6981154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42305" y="6981154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46" name="正方形/長方形 45"/>
          <p:cNvSpPr/>
          <p:nvPr userDrawn="1"/>
        </p:nvSpPr>
        <p:spPr>
          <a:xfrm>
            <a:off x="9503246" y="2218131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ホームベース 46"/>
          <p:cNvSpPr/>
          <p:nvPr userDrawn="1"/>
        </p:nvSpPr>
        <p:spPr>
          <a:xfrm>
            <a:off x="9503246" y="2218131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9488152" y="2856363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403346" y="2128165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9593256" y="2128165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51" name="正方形/長方形 50"/>
          <p:cNvSpPr/>
          <p:nvPr userDrawn="1"/>
        </p:nvSpPr>
        <p:spPr>
          <a:xfrm>
            <a:off x="9503246" y="4646277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ホームベース 51"/>
          <p:cNvSpPr/>
          <p:nvPr userDrawn="1"/>
        </p:nvSpPr>
        <p:spPr>
          <a:xfrm>
            <a:off x="9503246" y="4646277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9488152" y="5284509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403346" y="4556311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9593256" y="4556311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56" name="正方形/長方形 55"/>
          <p:cNvSpPr/>
          <p:nvPr userDrawn="1"/>
        </p:nvSpPr>
        <p:spPr>
          <a:xfrm>
            <a:off x="9503245" y="7071120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ホームベース 56"/>
          <p:cNvSpPr/>
          <p:nvPr userDrawn="1"/>
        </p:nvSpPr>
        <p:spPr>
          <a:xfrm>
            <a:off x="9503245" y="7071120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9488151" y="7709352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0403345" y="6981154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9593255" y="6981154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68703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animBg="1"/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7" grpId="0" animBg="1"/>
      <p:bldP spid="4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 animBg="1"/>
      <p:bldP spid="5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57" grpId="0" animBg="1"/>
      <p:bldP spid="5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フリーフォーム 9"/>
          <p:cNvSpPr/>
          <p:nvPr userDrawn="1"/>
        </p:nvSpPr>
        <p:spPr>
          <a:xfrm rot="5400000">
            <a:off x="-419424" y="419424"/>
            <a:ext cx="10287001" cy="9448151"/>
          </a:xfrm>
          <a:custGeom>
            <a:avLst/>
            <a:gdLst>
              <a:gd name="connsiteX0" fmla="*/ 0 w 10287001"/>
              <a:gd name="connsiteY0" fmla="*/ 9448151 h 9448151"/>
              <a:gd name="connsiteX1" fmla="*/ 0 w 10287001"/>
              <a:gd name="connsiteY1" fmla="*/ 304947 h 9448151"/>
              <a:gd name="connsiteX2" fmla="*/ 4966632 w 10287001"/>
              <a:gd name="connsiteY2" fmla="*/ 304947 h 9448151"/>
              <a:gd name="connsiteX3" fmla="*/ 5143501 w 10287001"/>
              <a:gd name="connsiteY3" fmla="*/ 0 h 9448151"/>
              <a:gd name="connsiteX4" fmla="*/ 5320371 w 10287001"/>
              <a:gd name="connsiteY4" fmla="*/ 304947 h 9448151"/>
              <a:gd name="connsiteX5" fmla="*/ 10287001 w 10287001"/>
              <a:gd name="connsiteY5" fmla="*/ 304947 h 9448151"/>
              <a:gd name="connsiteX6" fmla="*/ 10287001 w 10287001"/>
              <a:gd name="connsiteY6" fmla="*/ 9448151 h 944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87001" h="9448151">
                <a:moveTo>
                  <a:pt x="0" y="9448151"/>
                </a:moveTo>
                <a:lnTo>
                  <a:pt x="0" y="304947"/>
                </a:lnTo>
                <a:lnTo>
                  <a:pt x="4966632" y="304947"/>
                </a:lnTo>
                <a:lnTo>
                  <a:pt x="5143501" y="0"/>
                </a:lnTo>
                <a:lnTo>
                  <a:pt x="5320371" y="304947"/>
                </a:lnTo>
                <a:lnTo>
                  <a:pt x="10287001" y="304947"/>
                </a:lnTo>
                <a:lnTo>
                  <a:pt x="10287001" y="944815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9863287" y="1183061"/>
            <a:ext cx="7695854" cy="445549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57241" y="2038155"/>
            <a:ext cx="8325925" cy="6390710"/>
          </a:xfr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88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818281" y="5818576"/>
            <a:ext cx="7740860" cy="330786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sz="quarter" idx="24" hasCustomPrompt="1"/>
          </p:nvPr>
        </p:nvSpPr>
        <p:spPr>
          <a:xfrm>
            <a:off x="9998302" y="1319622"/>
            <a:ext cx="7425825" cy="4182372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4612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6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/>
    </p:bld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952295" y="2218131"/>
            <a:ext cx="16137100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952296" y="2218131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7202" y="2856363"/>
            <a:ext cx="1612688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852395" y="2128165"/>
            <a:ext cx="1523700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42306" y="2128165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1" name="正方形/長方形 20"/>
          <p:cNvSpPr/>
          <p:nvPr userDrawn="1"/>
        </p:nvSpPr>
        <p:spPr>
          <a:xfrm>
            <a:off x="952295" y="4646277"/>
            <a:ext cx="16137100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ホームベース 21"/>
          <p:cNvSpPr/>
          <p:nvPr userDrawn="1"/>
        </p:nvSpPr>
        <p:spPr>
          <a:xfrm>
            <a:off x="952296" y="4646277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37202" y="5284509"/>
            <a:ext cx="1612688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852395" y="4556311"/>
            <a:ext cx="1523700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042306" y="4556311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952294" y="7071120"/>
            <a:ext cx="16137101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ホームベース 26"/>
          <p:cNvSpPr/>
          <p:nvPr userDrawn="1"/>
        </p:nvSpPr>
        <p:spPr>
          <a:xfrm>
            <a:off x="952295" y="7071120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7200" y="7709352"/>
            <a:ext cx="16126885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852394" y="6981154"/>
            <a:ext cx="1523700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42305" y="6981154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601742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animBg="1"/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42999" y="1948145"/>
            <a:ext cx="7321380" cy="1453800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40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133383" y="3747959"/>
            <a:ext cx="7330996" cy="5265971"/>
          </a:xfrm>
        </p:spPr>
        <p:txBody>
          <a:bodyPr anchor="t">
            <a:noAutofit/>
          </a:bodyPr>
          <a:lstStyle>
            <a:lvl1pPr marL="342900" indent="-396000" algn="l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u"/>
              <a:defRPr sz="2400">
                <a:solidFill>
                  <a:schemeClr val="tx2"/>
                </a:solidFill>
                <a:latin typeface="+mn-lt"/>
              </a:defRPr>
            </a:lvl1pPr>
            <a:lvl2pPr marL="792000" indent="-3960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/>
            </a:lvl2pPr>
            <a:lvl3pPr marL="1080000" indent="-288000">
              <a:defRPr sz="18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</a:lstStyle>
          <a:p>
            <a:pPr lvl="0"/>
            <a:r>
              <a:rPr lang="en-US" altLang="ja-JP" dirty="0"/>
              <a:t>Text Here</a:t>
            </a:r>
          </a:p>
          <a:p>
            <a:pPr lvl="1"/>
            <a:r>
              <a:rPr lang="en-US" dirty="0"/>
              <a:t>Level 2</a:t>
            </a:r>
          </a:p>
          <a:p>
            <a:pPr lvl="2"/>
            <a:r>
              <a:rPr lang="en-US" dirty="0"/>
              <a:t>Level 3</a:t>
            </a:r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1127941" y="3642616"/>
            <a:ext cx="733643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747420" y="1948145"/>
            <a:ext cx="7321380" cy="1453800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40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737804" y="3747959"/>
            <a:ext cx="7330996" cy="5265971"/>
          </a:xfrm>
        </p:spPr>
        <p:txBody>
          <a:bodyPr anchor="t">
            <a:noAutofit/>
          </a:bodyPr>
          <a:lstStyle>
            <a:lvl1pPr marL="342900" indent="-396000" algn="l"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u"/>
              <a:defRPr sz="2400">
                <a:solidFill>
                  <a:schemeClr val="tx2"/>
                </a:solidFill>
                <a:latin typeface="+mn-lt"/>
              </a:defRPr>
            </a:lvl1pPr>
            <a:lvl2pPr marL="792000" indent="-3960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/>
            </a:lvl2pPr>
            <a:lvl3pPr marL="1080000" indent="-288000">
              <a:defRPr sz="18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</a:lstStyle>
          <a:p>
            <a:pPr lvl="0"/>
            <a:r>
              <a:rPr lang="en-US" altLang="ja-JP" dirty="0"/>
              <a:t>Text Here</a:t>
            </a:r>
          </a:p>
          <a:p>
            <a:pPr lvl="1"/>
            <a:r>
              <a:rPr lang="en-US" dirty="0"/>
              <a:t>Level 2</a:t>
            </a:r>
          </a:p>
          <a:p>
            <a:pPr lvl="2"/>
            <a:r>
              <a:rPr lang="en-US" dirty="0"/>
              <a:t>Level 3</a:t>
            </a:r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9732362" y="3642616"/>
            <a:ext cx="733643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71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uiExpand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582367" y="2856363"/>
            <a:ext cx="7110789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584018" y="2128165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582367" y="5284509"/>
            <a:ext cx="7110789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584018" y="4556311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582366" y="7709352"/>
            <a:ext cx="7110789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584017" y="6981154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133316" y="2856363"/>
            <a:ext cx="7110790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134968" y="2128165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133316" y="5284509"/>
            <a:ext cx="7110790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134968" y="4556311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0133315" y="7709352"/>
            <a:ext cx="7110790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0134967" y="6981154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952296" y="212816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6" name="図プレースホルダー 7"/>
          <p:cNvSpPr>
            <a:spLocks noGrp="1"/>
          </p:cNvSpPr>
          <p:nvPr>
            <p:ph type="pic" sz="quarter" idx="36" hasCustomPrompt="1"/>
          </p:nvPr>
        </p:nvSpPr>
        <p:spPr>
          <a:xfrm>
            <a:off x="952296" y="455843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7" name="図プレースホルダー 7"/>
          <p:cNvSpPr>
            <a:spLocks noGrp="1"/>
          </p:cNvSpPr>
          <p:nvPr>
            <p:ph type="pic" sz="quarter" idx="37" hasCustomPrompt="1"/>
          </p:nvPr>
        </p:nvSpPr>
        <p:spPr>
          <a:xfrm>
            <a:off x="952296" y="698870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38" hasCustomPrompt="1"/>
          </p:nvPr>
        </p:nvSpPr>
        <p:spPr>
          <a:xfrm>
            <a:off x="9503246" y="212816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図プレースホルダー 7"/>
          <p:cNvSpPr>
            <a:spLocks noGrp="1"/>
          </p:cNvSpPr>
          <p:nvPr>
            <p:ph type="pic" sz="quarter" idx="39" hasCustomPrompt="1"/>
          </p:nvPr>
        </p:nvSpPr>
        <p:spPr>
          <a:xfrm>
            <a:off x="9503246" y="455843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0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9503246" y="698870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2998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/>
      <p:bldP spid="36" grpId="0"/>
      <p:bldP spid="37" grpId="0"/>
      <p:bldP spid="38" grpId="0"/>
      <p:bldP spid="39" grpId="0"/>
      <p:bldP spid="40" grpId="0"/>
    </p:bld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ervic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/>
          <p:cNvSpPr/>
          <p:nvPr userDrawn="1"/>
        </p:nvSpPr>
        <p:spPr>
          <a:xfrm>
            <a:off x="0" y="2128165"/>
            <a:ext cx="18286413" cy="5265585"/>
          </a:xfrm>
          <a:prstGeom prst="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2302446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6412903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0523360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4633816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52296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328671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5077754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203212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52296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3328671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203212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5077754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96312" y="7843800"/>
            <a:ext cx="16057784" cy="126014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33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/>
      <p:bldP spid="8" grpId="0"/>
      <p:bldP spid="9" grpId="0"/>
      <p:bldP spid="10" grpId="0"/>
      <p:bldP spid="1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角丸四角形 13"/>
          <p:cNvSpPr/>
          <p:nvPr userDrawn="1"/>
        </p:nvSpPr>
        <p:spPr>
          <a:xfrm>
            <a:off x="1762386" y="2330883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817281" y="1903140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10803" y="2105663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2672275" y="2983260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2672275" y="2330884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角丸四角形 33"/>
          <p:cNvSpPr/>
          <p:nvPr userDrawn="1"/>
        </p:nvSpPr>
        <p:spPr>
          <a:xfrm>
            <a:off x="1762386" y="4785222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 userDrawn="1"/>
        </p:nvSpPr>
        <p:spPr>
          <a:xfrm>
            <a:off x="817281" y="4357479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10803" y="4560002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2672275" y="5437599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2672275" y="4785223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角丸四角形 40"/>
          <p:cNvSpPr/>
          <p:nvPr userDrawn="1"/>
        </p:nvSpPr>
        <p:spPr>
          <a:xfrm>
            <a:off x="1762386" y="7236428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817281" y="6808685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10803" y="7011208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2672275" y="7888805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2672275" y="7236429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角丸四角形 45"/>
          <p:cNvSpPr/>
          <p:nvPr userDrawn="1"/>
        </p:nvSpPr>
        <p:spPr>
          <a:xfrm>
            <a:off x="10313336" y="2330883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 userDrawn="1"/>
        </p:nvSpPr>
        <p:spPr>
          <a:xfrm>
            <a:off x="9368231" y="1903140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561753" y="2105663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1223225" y="2983260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1223225" y="2330884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1" name="角丸四角形 50"/>
          <p:cNvSpPr/>
          <p:nvPr userDrawn="1"/>
        </p:nvSpPr>
        <p:spPr>
          <a:xfrm>
            <a:off x="10313336" y="4785222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9368231" y="4357479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9561753" y="4560002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223225" y="5437599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1223225" y="4785223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角丸四角形 55"/>
          <p:cNvSpPr/>
          <p:nvPr userDrawn="1"/>
        </p:nvSpPr>
        <p:spPr>
          <a:xfrm>
            <a:off x="10313336" y="7236428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 userDrawn="1"/>
        </p:nvSpPr>
        <p:spPr>
          <a:xfrm>
            <a:off x="9368231" y="6808685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9561753" y="7011208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1223225" y="7888805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1223225" y="7236429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50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7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25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 animBg="1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animBg="1"/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animBg="1"/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7" grpId="0" animBg="1"/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 animBg="1"/>
      <p:bldP spid="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57" grpId="0" animBg="1"/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8154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0" y="5053490"/>
            <a:ext cx="18286413" cy="135015"/>
          </a:xfrm>
          <a:prstGeom prst="rect">
            <a:avLst/>
          </a:prstGeom>
          <a:solidFill>
            <a:schemeClr val="accent1">
              <a:alpha val="2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852396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4534694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7216992" y="4589517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9899290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2581588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15263886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2061896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4744194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7426492" y="4799017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5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10108790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2791088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7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5473386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79534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368499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09189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638844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498801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42306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824601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3745756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9127453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6449206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4528053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61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2" grpId="0"/>
      <p:bldP spid="23" grpId="0"/>
      <p:bldP spid="24" grpId="0"/>
      <p:bldP spid="25" grpId="0"/>
      <p:bldP spid="26" grpId="0"/>
      <p:bldP spid="27" grpId="0"/>
      <p:bldP spid="28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0837992" y="5592511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5582770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10837992" y="2184073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0" y="2184073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5863506" y="5582771"/>
            <a:ext cx="3160090" cy="3150350"/>
            <a:chOff x="6037861" y="5413530"/>
            <a:chExt cx="2889225" cy="2880320"/>
          </a:xfrm>
        </p:grpSpPr>
        <p:sp>
          <p:nvSpPr>
            <p:cNvPr id="10" name="涙形 9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涙形 10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涙形 11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涙形 12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" name="グループ化 13"/>
          <p:cNvGrpSpPr/>
          <p:nvPr userDrawn="1"/>
        </p:nvGrpSpPr>
        <p:grpSpPr>
          <a:xfrm rot="5400000">
            <a:off x="5868376" y="2188943"/>
            <a:ext cx="3160090" cy="3150350"/>
            <a:chOff x="6037861" y="5413530"/>
            <a:chExt cx="2889225" cy="2880320"/>
          </a:xfrm>
        </p:grpSpPr>
        <p:sp>
          <p:nvSpPr>
            <p:cNvPr id="15" name="涙形 14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涙形 15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涙形 16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涙形 17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9" name="グループ化 18"/>
          <p:cNvGrpSpPr/>
          <p:nvPr userDrawn="1"/>
        </p:nvGrpSpPr>
        <p:grpSpPr>
          <a:xfrm rot="10800000">
            <a:off x="9278221" y="2193813"/>
            <a:ext cx="3160090" cy="3150350"/>
            <a:chOff x="6037861" y="5413530"/>
            <a:chExt cx="2889225" cy="2880320"/>
          </a:xfrm>
        </p:grpSpPr>
        <p:sp>
          <p:nvSpPr>
            <p:cNvPr id="20" name="涙形 19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涙形 20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涙形 21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涙形 22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4" name="グループ化 23"/>
          <p:cNvGrpSpPr/>
          <p:nvPr userDrawn="1"/>
        </p:nvGrpSpPr>
        <p:grpSpPr>
          <a:xfrm rot="16200000">
            <a:off x="9273351" y="5587641"/>
            <a:ext cx="3160090" cy="3150350"/>
            <a:chOff x="6037861" y="5413530"/>
            <a:chExt cx="2889225" cy="2880320"/>
          </a:xfrm>
        </p:grpSpPr>
        <p:sp>
          <p:nvSpPr>
            <p:cNvPr id="25" name="涙形 24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涙形 25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涙形 26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涙形 27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262886" y="4066561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262886" y="2713230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74034" y="4066561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674034" y="2713230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244999" y="7351926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244999" y="5998595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9656147" y="7351926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656147" y="5998595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37261" y="2769138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37261" y="5964493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608591" y="2814143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2608591" y="6009498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図プレースホルダー 7"/>
          <p:cNvSpPr>
            <a:spLocks noGrp="1"/>
          </p:cNvSpPr>
          <p:nvPr>
            <p:ph type="pic" sz="quarter" idx="37" hasCustomPrompt="1"/>
          </p:nvPr>
        </p:nvSpPr>
        <p:spPr>
          <a:xfrm>
            <a:off x="637261" y="1546270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2" name="図プレースホルダー 7"/>
          <p:cNvSpPr>
            <a:spLocks noGrp="1"/>
          </p:cNvSpPr>
          <p:nvPr>
            <p:ph type="pic" sz="quarter" idx="38" hasCustomPrompt="1"/>
          </p:nvPr>
        </p:nvSpPr>
        <p:spPr>
          <a:xfrm>
            <a:off x="16434016" y="1572639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3" name="図プレースホルダー 7"/>
          <p:cNvSpPr>
            <a:spLocks noGrp="1"/>
          </p:cNvSpPr>
          <p:nvPr>
            <p:ph type="pic" sz="quarter" idx="39" hasCustomPrompt="1"/>
          </p:nvPr>
        </p:nvSpPr>
        <p:spPr>
          <a:xfrm>
            <a:off x="637261" y="8169738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4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6434016" y="8196107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51136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9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25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25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25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29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2" grpId="0"/>
      <p:bldP spid="43" grpId="0"/>
      <p:bldP spid="44" grpId="0"/>
    </p:bld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4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498356" y="1634381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1644130" y="1780168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87311" y="478473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5548806" y="163438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5694580" y="178016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5137761" y="478473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9612852" y="1634381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9758626" y="1780168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201807" y="478473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13663302" y="163438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図プレースホルダー 9"/>
          <p:cNvSpPr>
            <a:spLocks noGrp="1"/>
          </p:cNvSpPr>
          <p:nvPr>
            <p:ph type="pic" sz="quarter" idx="21" hasCustomPrompt="1"/>
          </p:nvPr>
        </p:nvSpPr>
        <p:spPr>
          <a:xfrm>
            <a:off x="13809076" y="178016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3252257" y="478473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7" name="円/楕円 16"/>
          <p:cNvSpPr/>
          <p:nvPr userDrawn="1"/>
        </p:nvSpPr>
        <p:spPr>
          <a:xfrm>
            <a:off x="1498356" y="571137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図プレースホルダー 9"/>
          <p:cNvSpPr>
            <a:spLocks noGrp="1"/>
          </p:cNvSpPr>
          <p:nvPr>
            <p:ph type="pic" sz="quarter" idx="23" hasCustomPrompt="1"/>
          </p:nvPr>
        </p:nvSpPr>
        <p:spPr>
          <a:xfrm>
            <a:off x="1644130" y="585715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87311" y="883518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0" name="円/楕円 19"/>
          <p:cNvSpPr/>
          <p:nvPr userDrawn="1"/>
        </p:nvSpPr>
        <p:spPr>
          <a:xfrm>
            <a:off x="5548806" y="5711369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" name="図プレースホルダー 9"/>
          <p:cNvSpPr>
            <a:spLocks noGrp="1"/>
          </p:cNvSpPr>
          <p:nvPr>
            <p:ph type="pic" sz="quarter" idx="25" hasCustomPrompt="1"/>
          </p:nvPr>
        </p:nvSpPr>
        <p:spPr>
          <a:xfrm>
            <a:off x="5694580" y="5857156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137761" y="883518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9612852" y="571137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4" name="図プレースホルダー 9"/>
          <p:cNvSpPr>
            <a:spLocks noGrp="1"/>
          </p:cNvSpPr>
          <p:nvPr>
            <p:ph type="pic" sz="quarter" idx="27" hasCustomPrompt="1"/>
          </p:nvPr>
        </p:nvSpPr>
        <p:spPr>
          <a:xfrm>
            <a:off x="9758626" y="585715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201807" y="883518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13663302" y="5711369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図プレースホルダー 9"/>
          <p:cNvSpPr>
            <a:spLocks noGrp="1"/>
          </p:cNvSpPr>
          <p:nvPr>
            <p:ph type="pic" sz="quarter" idx="29" hasCustomPrompt="1"/>
          </p:nvPr>
        </p:nvSpPr>
        <p:spPr>
          <a:xfrm>
            <a:off x="13809076" y="5857156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252257" y="883518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75987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750"/>
                            </p:stCondLst>
                            <p:childTnLst>
                              <p:par>
                                <p:cTn id="69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500"/>
                            </p:stCondLst>
                            <p:childTnLst>
                              <p:par>
                                <p:cTn id="85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250"/>
                            </p:stCondLst>
                            <p:childTnLst>
                              <p:par>
                                <p:cTn id="101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17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/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/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/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円/楕円 19"/>
          <p:cNvSpPr/>
          <p:nvPr userDrawn="1"/>
        </p:nvSpPr>
        <p:spPr>
          <a:xfrm>
            <a:off x="1024052" y="184927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8927" y="451343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18"/>
          <p:cNvSpPr>
            <a:spLocks noGrp="1"/>
          </p:cNvSpPr>
          <p:nvPr>
            <p:ph type="pic" sz="quarter" idx="17" hasCustomPrompt="1"/>
          </p:nvPr>
        </p:nvSpPr>
        <p:spPr>
          <a:xfrm>
            <a:off x="1214552" y="203024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23" name="直線コネクタ 22"/>
          <p:cNvCxnSpPr/>
          <p:nvPr userDrawn="1"/>
        </p:nvCxnSpPr>
        <p:spPr>
          <a:xfrm>
            <a:off x="906314" y="446167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円/楕円 19"/>
          <p:cNvSpPr/>
          <p:nvPr userDrawn="1"/>
        </p:nvSpPr>
        <p:spPr>
          <a:xfrm>
            <a:off x="5285379" y="184927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4920254" y="451343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図プレースホルダー 18"/>
          <p:cNvSpPr>
            <a:spLocks noGrp="1"/>
          </p:cNvSpPr>
          <p:nvPr>
            <p:ph type="pic" sz="quarter" idx="19" hasCustomPrompt="1"/>
          </p:nvPr>
        </p:nvSpPr>
        <p:spPr>
          <a:xfrm>
            <a:off x="5475879" y="203024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30" name="直線コネクタ 29"/>
          <p:cNvCxnSpPr/>
          <p:nvPr userDrawn="1"/>
        </p:nvCxnSpPr>
        <p:spPr>
          <a:xfrm>
            <a:off x="5167641" y="446167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19"/>
          <p:cNvSpPr/>
          <p:nvPr userDrawn="1"/>
        </p:nvSpPr>
        <p:spPr>
          <a:xfrm>
            <a:off x="9567188" y="185102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202063" y="451518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図プレースホルダー 18"/>
          <p:cNvSpPr>
            <a:spLocks noGrp="1"/>
          </p:cNvSpPr>
          <p:nvPr>
            <p:ph type="pic" sz="quarter" idx="21" hasCustomPrompt="1"/>
          </p:nvPr>
        </p:nvSpPr>
        <p:spPr>
          <a:xfrm>
            <a:off x="9757688" y="203200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34" name="直線コネクタ 33"/>
          <p:cNvCxnSpPr/>
          <p:nvPr userDrawn="1"/>
        </p:nvCxnSpPr>
        <p:spPr>
          <a:xfrm>
            <a:off x="9449450" y="446342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円/楕円 19"/>
          <p:cNvSpPr/>
          <p:nvPr userDrawn="1"/>
        </p:nvSpPr>
        <p:spPr>
          <a:xfrm>
            <a:off x="13828515" y="185102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3463390" y="451518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図プレースホルダー 18"/>
          <p:cNvSpPr>
            <a:spLocks noGrp="1"/>
          </p:cNvSpPr>
          <p:nvPr>
            <p:ph type="pic" sz="quarter" idx="23" hasCustomPrompt="1"/>
          </p:nvPr>
        </p:nvSpPr>
        <p:spPr>
          <a:xfrm>
            <a:off x="14019015" y="203200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38" name="直線コネクタ 37"/>
          <p:cNvCxnSpPr/>
          <p:nvPr userDrawn="1"/>
        </p:nvCxnSpPr>
        <p:spPr>
          <a:xfrm>
            <a:off x="13710777" y="446342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円/楕円 19"/>
          <p:cNvSpPr/>
          <p:nvPr userDrawn="1"/>
        </p:nvSpPr>
        <p:spPr>
          <a:xfrm>
            <a:off x="1047391" y="562793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82266" y="829209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図プレースホルダー 18"/>
          <p:cNvSpPr>
            <a:spLocks noGrp="1"/>
          </p:cNvSpPr>
          <p:nvPr>
            <p:ph type="pic" sz="quarter" idx="25" hasCustomPrompt="1"/>
          </p:nvPr>
        </p:nvSpPr>
        <p:spPr>
          <a:xfrm>
            <a:off x="1237891" y="580891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42" name="直線コネクタ 41"/>
          <p:cNvCxnSpPr/>
          <p:nvPr userDrawn="1"/>
        </p:nvCxnSpPr>
        <p:spPr>
          <a:xfrm>
            <a:off x="929653" y="824033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円/楕円 19"/>
          <p:cNvSpPr/>
          <p:nvPr userDrawn="1"/>
        </p:nvSpPr>
        <p:spPr>
          <a:xfrm>
            <a:off x="5308718" y="562793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943593" y="829209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図プレースホルダー 18"/>
          <p:cNvSpPr>
            <a:spLocks noGrp="1"/>
          </p:cNvSpPr>
          <p:nvPr>
            <p:ph type="pic" sz="quarter" idx="27" hasCustomPrompt="1"/>
          </p:nvPr>
        </p:nvSpPr>
        <p:spPr>
          <a:xfrm>
            <a:off x="5499218" y="580891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46" name="直線コネクタ 45"/>
          <p:cNvCxnSpPr/>
          <p:nvPr userDrawn="1"/>
        </p:nvCxnSpPr>
        <p:spPr>
          <a:xfrm>
            <a:off x="5190980" y="824033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円/楕円 19"/>
          <p:cNvSpPr/>
          <p:nvPr userDrawn="1"/>
        </p:nvSpPr>
        <p:spPr>
          <a:xfrm>
            <a:off x="9590527" y="562969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9225402" y="829385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図プレースホルダー 18"/>
          <p:cNvSpPr>
            <a:spLocks noGrp="1"/>
          </p:cNvSpPr>
          <p:nvPr>
            <p:ph type="pic" sz="quarter" idx="29" hasCustomPrompt="1"/>
          </p:nvPr>
        </p:nvSpPr>
        <p:spPr>
          <a:xfrm>
            <a:off x="9781027" y="581066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50" name="直線コネクタ 49"/>
          <p:cNvCxnSpPr/>
          <p:nvPr userDrawn="1"/>
        </p:nvCxnSpPr>
        <p:spPr>
          <a:xfrm>
            <a:off x="9472789" y="824209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円/楕円 19"/>
          <p:cNvSpPr/>
          <p:nvPr userDrawn="1"/>
        </p:nvSpPr>
        <p:spPr>
          <a:xfrm>
            <a:off x="13851854" y="562969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3486729" y="829385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図プレースホルダー 18"/>
          <p:cNvSpPr>
            <a:spLocks noGrp="1"/>
          </p:cNvSpPr>
          <p:nvPr>
            <p:ph type="pic" sz="quarter" idx="31" hasCustomPrompt="1"/>
          </p:nvPr>
        </p:nvSpPr>
        <p:spPr>
          <a:xfrm>
            <a:off x="14042354" y="581066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54" name="直線コネクタ 53"/>
          <p:cNvCxnSpPr/>
          <p:nvPr userDrawn="1"/>
        </p:nvCxnSpPr>
        <p:spPr>
          <a:xfrm>
            <a:off x="13734116" y="824209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53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5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25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0"/>
                            </p:stCondLst>
                            <p:childTnLst>
                              <p:par>
                                <p:cTn id="9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7" grpId="0" animBg="1"/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/>
      <p:bldP spid="31" grpId="0" animBg="1"/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/>
      <p:bldP spid="35" grpId="0" animBg="1"/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/>
      <p:bldP spid="39" grpId="0" animBg="1"/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3" grpId="0" animBg="1"/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/>
      <p:bldP spid="47" grpId="0" animBg="1"/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/>
      <p:bldP spid="51" grpId="0" animBg="1"/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/>
    </p:bld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723837" y="24903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892777" y="26592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5066860" y="24903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5235800" y="26592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9409883" y="24522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9578823" y="26211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13752906" y="24522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13921846" y="26211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85740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028763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9447980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13791003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85740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5028763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447980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791003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424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9" presetClass="entr" presetSubtype="0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49" presetClass="entr" presetSubtype="0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000"/>
                            </p:stCondLst>
                            <p:childTnLst>
                              <p:par>
                                <p:cTn id="71" presetID="49" presetClass="entr" presetSubtype="0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266776" y="2578215"/>
            <a:ext cx="8010890" cy="1237638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7200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391901" y="3973370"/>
            <a:ext cx="6884972" cy="108012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25" hasCustomPrompt="1"/>
          </p:nvPr>
        </p:nvSpPr>
        <p:spPr>
          <a:xfrm>
            <a:off x="9265983" y="3973370"/>
            <a:ext cx="1081087" cy="10795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9266777" y="6674493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986856" y="6674494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28" hasCustomPrompt="1"/>
          </p:nvPr>
        </p:nvSpPr>
        <p:spPr>
          <a:xfrm>
            <a:off x="9266776" y="7512808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986855" y="7512809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30" hasCustomPrompt="1"/>
          </p:nvPr>
        </p:nvSpPr>
        <p:spPr>
          <a:xfrm>
            <a:off x="13587257" y="6674492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307336" y="6674493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32" hasCustomPrompt="1"/>
          </p:nvPr>
        </p:nvSpPr>
        <p:spPr>
          <a:xfrm>
            <a:off x="13587256" y="7512807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4307335" y="7512808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cxnSp>
        <p:nvCxnSpPr>
          <p:cNvPr id="31" name="直線コネクタ 30"/>
          <p:cNvCxnSpPr/>
          <p:nvPr userDrawn="1"/>
        </p:nvCxnSpPr>
        <p:spPr>
          <a:xfrm>
            <a:off x="0" y="6427169"/>
            <a:ext cx="182864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正方形/長方形 32"/>
          <p:cNvSpPr/>
          <p:nvPr userDrawn="1"/>
        </p:nvSpPr>
        <p:spPr>
          <a:xfrm>
            <a:off x="679624" y="1915297"/>
            <a:ext cx="8143103" cy="653672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24" hasCustomPrompt="1"/>
          </p:nvPr>
        </p:nvSpPr>
        <p:spPr>
          <a:xfrm>
            <a:off x="813417" y="2055491"/>
            <a:ext cx="7875516" cy="6256337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kumimoji="1" lang="en-US" altLang="ja-JP" dirty="0"/>
              <a:t>Add a map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9008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4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9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4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2" presetClass="entr" presetSubtype="3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9" grpId="0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6" grpId="0"/>
    </p:bld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59042" y="6697585"/>
            <a:ext cx="4854903" cy="2091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>
            <a:off x="870142" y="5863580"/>
            <a:ext cx="5032704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61319" y="6043600"/>
            <a:ext cx="4850349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1782598" y="2315840"/>
            <a:ext cx="3187700" cy="3187700"/>
          </a:xfrm>
          <a:prstGeom prst="ellips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870884" y="3459640"/>
            <a:ext cx="3011127" cy="90010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6725007" y="6697585"/>
            <a:ext cx="4854903" cy="2091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 flipH="1">
            <a:off x="6636107" y="5863580"/>
            <a:ext cx="5032704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727284" y="6043600"/>
            <a:ext cx="4850349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円/楕円 20"/>
          <p:cNvSpPr/>
          <p:nvPr userDrawn="1"/>
        </p:nvSpPr>
        <p:spPr>
          <a:xfrm>
            <a:off x="7548563" y="2315840"/>
            <a:ext cx="3187700" cy="31877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7636849" y="3459640"/>
            <a:ext cx="3011127" cy="90010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472466" y="6697585"/>
            <a:ext cx="4854903" cy="2091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4" name="直線コネクタ 23"/>
          <p:cNvCxnSpPr/>
          <p:nvPr userDrawn="1"/>
        </p:nvCxnSpPr>
        <p:spPr>
          <a:xfrm flipH="1">
            <a:off x="12383566" y="5863580"/>
            <a:ext cx="5032704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2474743" y="6043600"/>
            <a:ext cx="4850349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13296022" y="2315840"/>
            <a:ext cx="3187700" cy="31877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3384308" y="3459640"/>
            <a:ext cx="3011127" cy="90010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涙形 27"/>
          <p:cNvSpPr/>
          <p:nvPr userDrawn="1"/>
        </p:nvSpPr>
        <p:spPr>
          <a:xfrm rot="5400000">
            <a:off x="1447350" y="2171533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 userDrawn="1"/>
        </p:nvSpPr>
        <p:spPr>
          <a:xfrm>
            <a:off x="1665641" y="2315840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1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30" name="涙形 29"/>
          <p:cNvSpPr/>
          <p:nvPr userDrawn="1"/>
        </p:nvSpPr>
        <p:spPr>
          <a:xfrm rot="5400000">
            <a:off x="7214211" y="2171532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/>
          <p:cNvSpPr txBox="1"/>
          <p:nvPr userDrawn="1"/>
        </p:nvSpPr>
        <p:spPr>
          <a:xfrm>
            <a:off x="7432502" y="231583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2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32" name="涙形 31"/>
          <p:cNvSpPr/>
          <p:nvPr userDrawn="1"/>
        </p:nvSpPr>
        <p:spPr>
          <a:xfrm rot="5400000">
            <a:off x="13006902" y="2198824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 userDrawn="1"/>
        </p:nvSpPr>
        <p:spPr>
          <a:xfrm>
            <a:off x="13225193" y="2343131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3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029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250"/>
                            </p:stCondLst>
                            <p:childTnLst>
                              <p:par>
                                <p:cTn id="4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75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2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/>
      <p:bldP spid="30" grpId="0" animBg="1"/>
      <p:bldP spid="31" grpId="0"/>
      <p:bldP spid="32" grpId="0" animBg="1"/>
      <p:bldP spid="33" grpId="0"/>
    </p:bld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角形 6"/>
          <p:cNvSpPr/>
          <p:nvPr userDrawn="1"/>
        </p:nvSpPr>
        <p:spPr>
          <a:xfrm rot="5400000">
            <a:off x="7899295" y="2331670"/>
            <a:ext cx="3603388" cy="3106369"/>
          </a:xfrm>
          <a:prstGeom prst="hexagon">
            <a:avLst>
              <a:gd name="adj" fmla="val 29917"/>
              <a:gd name="vf" fmla="val 11547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195426" y="3208286"/>
            <a:ext cx="3011127" cy="136882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六角形 7"/>
          <p:cNvSpPr/>
          <p:nvPr userDrawn="1"/>
        </p:nvSpPr>
        <p:spPr>
          <a:xfrm rot="5400000">
            <a:off x="9092208" y="5749061"/>
            <a:ext cx="3603388" cy="3106369"/>
          </a:xfrm>
          <a:prstGeom prst="hexagon">
            <a:avLst>
              <a:gd name="adj" fmla="val 29917"/>
              <a:gd name="vf" fmla="val 115470"/>
            </a:avLst>
          </a:pr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388339" y="6625677"/>
            <a:ext cx="3011127" cy="136882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六角形 9"/>
          <p:cNvSpPr/>
          <p:nvPr userDrawn="1"/>
        </p:nvSpPr>
        <p:spPr>
          <a:xfrm rot="5400000">
            <a:off x="5492833" y="5028981"/>
            <a:ext cx="3603388" cy="3106369"/>
          </a:xfrm>
          <a:prstGeom prst="hexagon">
            <a:avLst>
              <a:gd name="adj" fmla="val 29917"/>
              <a:gd name="vf" fmla="val 115470"/>
            </a:avLst>
          </a:prstGeom>
          <a:solidFill>
            <a:schemeClr val="accent1">
              <a:lumMod val="5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5788964" y="5905597"/>
            <a:ext cx="3011127" cy="136882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411974" y="2649472"/>
            <a:ext cx="5247068" cy="72008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426086" y="3299162"/>
            <a:ext cx="5206468" cy="1709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2582103" y="6088602"/>
            <a:ext cx="5247068" cy="72008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596215" y="6738292"/>
            <a:ext cx="5206468" cy="1709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371636" y="5282921"/>
            <a:ext cx="5247068" cy="72008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385748" y="5932611"/>
            <a:ext cx="5206468" cy="170932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10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build="p">
        <p:tmplLst>
          <p:tmpl lvl="1"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9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/>
      <p:bldP spid="11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角丸四角形 4"/>
          <p:cNvSpPr/>
          <p:nvPr userDrawn="1"/>
        </p:nvSpPr>
        <p:spPr>
          <a:xfrm>
            <a:off x="9398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 userDrawn="1"/>
        </p:nvSpPr>
        <p:spPr>
          <a:xfrm>
            <a:off x="51943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 userDrawn="1"/>
        </p:nvSpPr>
        <p:spPr>
          <a:xfrm>
            <a:off x="94488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 userDrawn="1"/>
        </p:nvSpPr>
        <p:spPr>
          <a:xfrm>
            <a:off x="137033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21089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63634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106179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148724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8927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904393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9149859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13395324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73040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4904393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149859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395324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1922433" y="1784920"/>
            <a:ext cx="14439960" cy="139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44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25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1" grpId="0"/>
      <p:bldP spid="12" grpId="0"/>
      <p:bldP spid="13" grpId="0"/>
      <p:bldP spid="1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角丸四角形 4"/>
          <p:cNvSpPr/>
          <p:nvPr userDrawn="1"/>
        </p:nvSpPr>
        <p:spPr>
          <a:xfrm>
            <a:off x="9398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 userDrawn="1"/>
        </p:nvSpPr>
        <p:spPr>
          <a:xfrm>
            <a:off x="51943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 userDrawn="1"/>
        </p:nvSpPr>
        <p:spPr>
          <a:xfrm>
            <a:off x="94488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 userDrawn="1"/>
        </p:nvSpPr>
        <p:spPr>
          <a:xfrm>
            <a:off x="137033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21089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63634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106179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148724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8927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904393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9149859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13395324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73040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4904393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149859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395324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角丸四角形 22"/>
          <p:cNvSpPr/>
          <p:nvPr userDrawn="1"/>
        </p:nvSpPr>
        <p:spPr>
          <a:xfrm>
            <a:off x="7402513" y="199315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49" hasCustomPrompt="1"/>
          </p:nvPr>
        </p:nvSpPr>
        <p:spPr>
          <a:xfrm>
            <a:off x="8571631" y="218436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cxnSp>
        <p:nvCxnSpPr>
          <p:cNvPr id="25" name="直線コネクタ 24"/>
          <p:cNvCxnSpPr>
            <a:stCxn id="23" idx="2"/>
            <a:endCxn id="5" idx="0"/>
          </p:cNvCxnSpPr>
          <p:nvPr userDrawn="1"/>
        </p:nvCxnSpPr>
        <p:spPr>
          <a:xfrm flipH="1">
            <a:off x="2679700" y="3517150"/>
            <a:ext cx="6462713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stCxn id="23" idx="2"/>
            <a:endCxn id="6" idx="0"/>
          </p:cNvCxnSpPr>
          <p:nvPr userDrawn="1"/>
        </p:nvCxnSpPr>
        <p:spPr>
          <a:xfrm flipH="1">
            <a:off x="6934200" y="3517150"/>
            <a:ext cx="2208213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>
            <a:stCxn id="7" idx="0"/>
            <a:endCxn id="23" idx="2"/>
          </p:cNvCxnSpPr>
          <p:nvPr userDrawn="1"/>
        </p:nvCxnSpPr>
        <p:spPr>
          <a:xfrm flipH="1" flipV="1">
            <a:off x="9142413" y="3517150"/>
            <a:ext cx="2046287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>
            <a:stCxn id="8" idx="0"/>
            <a:endCxn id="23" idx="2"/>
          </p:cNvCxnSpPr>
          <p:nvPr userDrawn="1"/>
        </p:nvCxnSpPr>
        <p:spPr>
          <a:xfrm flipH="1" flipV="1">
            <a:off x="9142413" y="3517150"/>
            <a:ext cx="6300787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08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1" grpId="0"/>
      <p:bldP spid="12" grpId="0"/>
      <p:bldP spid="13" grpId="0"/>
      <p:bldP spid="1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4" grpId="0"/>
    </p:bld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623216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4045352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467488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889624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311758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14"/>
          <p:cNvSpPr>
            <a:spLocks noGrp="1"/>
          </p:cNvSpPr>
          <p:nvPr>
            <p:ph type="pic" sz="quarter" idx="33" hasCustomPrompt="1"/>
          </p:nvPr>
        </p:nvSpPr>
        <p:spPr>
          <a:xfrm>
            <a:off x="1408776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2955019" y="8023820"/>
            <a:ext cx="12376375" cy="130514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14"/>
          <p:cNvSpPr>
            <a:spLocks noGrp="1"/>
          </p:cNvSpPr>
          <p:nvPr>
            <p:ph type="pic" sz="quarter" idx="34" hasCustomPrompt="1"/>
          </p:nvPr>
        </p:nvSpPr>
        <p:spPr>
          <a:xfrm>
            <a:off x="4830912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図プレースホルダー 14"/>
          <p:cNvSpPr>
            <a:spLocks noGrp="1"/>
          </p:cNvSpPr>
          <p:nvPr>
            <p:ph type="pic" sz="quarter" idx="35" hasCustomPrompt="1"/>
          </p:nvPr>
        </p:nvSpPr>
        <p:spPr>
          <a:xfrm>
            <a:off x="8253048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図プレースホルダー 14"/>
          <p:cNvSpPr>
            <a:spLocks noGrp="1"/>
          </p:cNvSpPr>
          <p:nvPr>
            <p:ph type="pic" sz="quarter" idx="36" hasCustomPrompt="1"/>
          </p:nvPr>
        </p:nvSpPr>
        <p:spPr>
          <a:xfrm>
            <a:off x="11675184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9" name="図プレースホルダー 14"/>
          <p:cNvSpPr>
            <a:spLocks noGrp="1"/>
          </p:cNvSpPr>
          <p:nvPr>
            <p:ph type="pic" sz="quarter" idx="37" hasCustomPrompt="1"/>
          </p:nvPr>
        </p:nvSpPr>
        <p:spPr>
          <a:xfrm>
            <a:off x="15097318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8739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5" grpId="0" animBg="1"/>
      <p:bldP spid="11" grpId="0"/>
      <p:bldP spid="16" grpId="0" animBg="1"/>
      <p:bldP spid="17" grpId="0" animBg="1"/>
      <p:bldP spid="18" grpId="0" animBg="1"/>
      <p:bldP spid="19" grpId="0" animBg="1"/>
    </p:bld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二等辺三角形 25"/>
          <p:cNvSpPr/>
          <p:nvPr userDrawn="1"/>
        </p:nvSpPr>
        <p:spPr>
          <a:xfrm>
            <a:off x="1456190" y="2173170"/>
            <a:ext cx="7883076" cy="6795755"/>
          </a:xfrm>
          <a:custGeom>
            <a:avLst/>
            <a:gdLst/>
            <a:ahLst/>
            <a:cxnLst/>
            <a:rect l="l" t="t" r="r" b="b"/>
            <a:pathLst>
              <a:path w="7883076" h="6795755">
                <a:moveTo>
                  <a:pt x="1" y="6795754"/>
                </a:moveTo>
                <a:lnTo>
                  <a:pt x="7883075" y="6795754"/>
                </a:lnTo>
                <a:lnTo>
                  <a:pt x="7883076" y="6795755"/>
                </a:lnTo>
                <a:lnTo>
                  <a:pt x="0" y="6795755"/>
                </a:lnTo>
                <a:close/>
                <a:moveTo>
                  <a:pt x="978756" y="5108245"/>
                </a:moveTo>
                <a:lnTo>
                  <a:pt x="6904320" y="5108245"/>
                </a:lnTo>
                <a:lnTo>
                  <a:pt x="7856558" y="6750035"/>
                </a:lnTo>
                <a:lnTo>
                  <a:pt x="26518" y="6750035"/>
                </a:lnTo>
                <a:close/>
                <a:moveTo>
                  <a:pt x="1957511" y="3420736"/>
                </a:moveTo>
                <a:lnTo>
                  <a:pt x="5925565" y="3420736"/>
                </a:lnTo>
                <a:lnTo>
                  <a:pt x="6877803" y="5062526"/>
                </a:lnTo>
                <a:lnTo>
                  <a:pt x="1005273" y="5062526"/>
                </a:lnTo>
                <a:close/>
                <a:moveTo>
                  <a:pt x="2936267" y="1733227"/>
                </a:moveTo>
                <a:lnTo>
                  <a:pt x="4946810" y="1733227"/>
                </a:lnTo>
                <a:lnTo>
                  <a:pt x="5899048" y="3375017"/>
                </a:lnTo>
                <a:lnTo>
                  <a:pt x="1984028" y="3375017"/>
                </a:lnTo>
                <a:close/>
                <a:moveTo>
                  <a:pt x="3941538" y="0"/>
                </a:moveTo>
                <a:lnTo>
                  <a:pt x="4920293" y="1687508"/>
                </a:lnTo>
                <a:lnTo>
                  <a:pt x="2962784" y="1687508"/>
                </a:lnTo>
                <a:close/>
              </a:path>
            </a:pathLst>
          </a:cu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平行四辺形 5"/>
          <p:cNvSpPr/>
          <p:nvPr userDrawn="1"/>
        </p:nvSpPr>
        <p:spPr>
          <a:xfrm flipH="1">
            <a:off x="5397728" y="2173170"/>
            <a:ext cx="7869667" cy="1684455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平行四辺形 6"/>
          <p:cNvSpPr/>
          <p:nvPr userDrawn="1"/>
        </p:nvSpPr>
        <p:spPr>
          <a:xfrm flipH="1">
            <a:off x="6398666" y="3905251"/>
            <a:ext cx="7869667" cy="1636830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平行四辺形 7"/>
          <p:cNvSpPr/>
          <p:nvPr userDrawn="1"/>
        </p:nvSpPr>
        <p:spPr>
          <a:xfrm flipH="1">
            <a:off x="7381102" y="5596447"/>
            <a:ext cx="7869667" cy="1636830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平行四辺形 8"/>
          <p:cNvSpPr/>
          <p:nvPr userDrawn="1"/>
        </p:nvSpPr>
        <p:spPr>
          <a:xfrm flipH="1">
            <a:off x="8359002" y="7285547"/>
            <a:ext cx="7869667" cy="1636830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4140428" y="4787166"/>
            <a:ext cx="251460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4730978" y="3103730"/>
            <a:ext cx="133350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3012463" y="6465662"/>
            <a:ext cx="477053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3012463" y="8201562"/>
            <a:ext cx="477053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577921" y="2308185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7523026" y="4018375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8548127" y="5683560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458241" y="7383882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43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6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6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6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" y="4028745"/>
            <a:ext cx="10943406" cy="7650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平行四辺形 5"/>
          <p:cNvSpPr/>
          <p:nvPr userDrawn="1"/>
        </p:nvSpPr>
        <p:spPr>
          <a:xfrm rot="9000000">
            <a:off x="6914248" y="5105537"/>
            <a:ext cx="4505265" cy="675997"/>
          </a:xfrm>
          <a:prstGeom prst="parallelogram">
            <a:avLst>
              <a:gd name="adj" fmla="val 58044"/>
            </a:avLst>
          </a:prstGeom>
          <a:solidFill>
            <a:schemeClr val="bg1">
              <a:lumMod val="7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7383248" y="6083608"/>
            <a:ext cx="10903165" cy="781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862287" y="3974098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909559" y="3974098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6956831" y="3974098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8558142" y="6049720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605414" y="6049720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4652686" y="6049720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grpSp>
        <p:nvGrpSpPr>
          <p:cNvPr id="16" name="グループ化 15"/>
          <p:cNvGrpSpPr/>
          <p:nvPr userDrawn="1"/>
        </p:nvGrpSpPr>
        <p:grpSpPr>
          <a:xfrm>
            <a:off x="817281" y="2263180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4" name="正方形/長方形 13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二等辺三角形 14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07290" y="2353190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3895006" y="2257255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9" name="正方形/長方形 18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二等辺三角形 19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3985015" y="2347265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2" name="グループ化 21"/>
          <p:cNvGrpSpPr/>
          <p:nvPr userDrawn="1"/>
        </p:nvGrpSpPr>
        <p:grpSpPr>
          <a:xfrm>
            <a:off x="6972731" y="2266669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3" name="正方形/長方形 22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二等辺三角形 23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7062740" y="2356679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6" name="グループ化 25"/>
          <p:cNvGrpSpPr/>
          <p:nvPr userDrawn="1"/>
        </p:nvGrpSpPr>
        <p:grpSpPr>
          <a:xfrm rot="10800000">
            <a:off x="8523371" y="6943700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7" name="正方形/長方形 26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二等辺三角形 27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8613380" y="7258735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30" name="グループ化 29"/>
          <p:cNvGrpSpPr/>
          <p:nvPr userDrawn="1"/>
        </p:nvGrpSpPr>
        <p:grpSpPr>
          <a:xfrm rot="10800000">
            <a:off x="11601096" y="6937775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1" name="正方形/長方形 30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二等辺三角形 31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3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691105" y="7252810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34" name="グループ化 33"/>
          <p:cNvGrpSpPr/>
          <p:nvPr userDrawn="1"/>
        </p:nvGrpSpPr>
        <p:grpSpPr>
          <a:xfrm rot="10800000">
            <a:off x="14678821" y="6947189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5" name="正方形/長方形 34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二等辺三角形 35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4768830" y="7262224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743139" y="5844138"/>
            <a:ext cx="6229592" cy="2809752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805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0"/>
                            </p:stCondLst>
                            <p:childTnLst>
                              <p:par>
                                <p:cTn id="82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0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623214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2955019" y="8023820"/>
            <a:ext cx="12376375" cy="130514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図プレースホルダー 5"/>
          <p:cNvSpPr>
            <a:spLocks noGrp="1"/>
          </p:cNvSpPr>
          <p:nvPr>
            <p:ph type="pic" sz="quarter" idx="33" hasCustomPrompt="1"/>
          </p:nvPr>
        </p:nvSpPr>
        <p:spPr>
          <a:xfrm>
            <a:off x="4894526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34" hasCustomPrompt="1"/>
          </p:nvPr>
        </p:nvSpPr>
        <p:spPr>
          <a:xfrm>
            <a:off x="9165838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図プレースホルダー 5"/>
          <p:cNvSpPr>
            <a:spLocks noGrp="1"/>
          </p:cNvSpPr>
          <p:nvPr>
            <p:ph type="pic" sz="quarter" idx="35" hasCustomPrompt="1"/>
          </p:nvPr>
        </p:nvSpPr>
        <p:spPr>
          <a:xfrm>
            <a:off x="13437151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23214" y="6403641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23214" y="5818575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4894526" y="6403640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4894526" y="5818574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9165838" y="6404080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9165838" y="5819014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3437151" y="6404079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3437151" y="5819013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251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750"/>
                            </p:stCondLst>
                            <p:childTnLst>
                              <p:par>
                                <p:cTn id="49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/>
      <p:bldP spid="21" grpId="0"/>
      <p:bldP spid="22" grpId="0"/>
      <p:bldP spid="12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ドーナツ 4"/>
          <p:cNvSpPr/>
          <p:nvPr userDrawn="1"/>
        </p:nvSpPr>
        <p:spPr>
          <a:xfrm>
            <a:off x="6262886" y="2579009"/>
            <a:ext cx="5760642" cy="5769284"/>
          </a:xfrm>
          <a:prstGeom prst="donut">
            <a:avLst>
              <a:gd name="adj" fmla="val 8728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アーチ 6"/>
          <p:cNvSpPr/>
          <p:nvPr userDrawn="1"/>
        </p:nvSpPr>
        <p:spPr>
          <a:xfrm>
            <a:off x="9178776" y="257900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アーチ 6"/>
          <p:cNvSpPr/>
          <p:nvPr userDrawn="1"/>
        </p:nvSpPr>
        <p:spPr>
          <a:xfrm rot="5400000">
            <a:off x="9021655" y="5346420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アーチ 6"/>
          <p:cNvSpPr/>
          <p:nvPr userDrawn="1"/>
        </p:nvSpPr>
        <p:spPr>
          <a:xfrm rot="10800000">
            <a:off x="6254245" y="5189298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アーチ 6"/>
          <p:cNvSpPr/>
          <p:nvPr userDrawn="1"/>
        </p:nvSpPr>
        <p:spPr>
          <a:xfrm rot="16200000">
            <a:off x="6411365" y="2421095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2158541" y="3397743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158541" y="2660883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158541" y="6683108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158541" y="5946248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3411794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37261" y="2674934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37261" y="6697159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637261" y="5960299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6982966" y="5008485"/>
            <a:ext cx="4275474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円/楕円 26"/>
          <p:cNvSpPr/>
          <p:nvPr userDrawn="1"/>
        </p:nvSpPr>
        <p:spPr>
          <a:xfrm>
            <a:off x="10444030" y="3163280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793062" y="3478952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円/楕円 27"/>
          <p:cNvSpPr/>
          <p:nvPr userDrawn="1"/>
        </p:nvSpPr>
        <p:spPr>
          <a:xfrm>
            <a:off x="10448351" y="6528729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0797383" y="6844401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0" name="円/楕円 29"/>
          <p:cNvSpPr/>
          <p:nvPr userDrawn="1"/>
        </p:nvSpPr>
        <p:spPr>
          <a:xfrm>
            <a:off x="6543924" y="6528729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図プレースホルダー 7"/>
          <p:cNvSpPr>
            <a:spLocks noGrp="1"/>
          </p:cNvSpPr>
          <p:nvPr>
            <p:ph type="pic" sz="quarter" idx="41" hasCustomPrompt="1"/>
          </p:nvPr>
        </p:nvSpPr>
        <p:spPr>
          <a:xfrm>
            <a:off x="6892956" y="6844401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円/楕円 31"/>
          <p:cNvSpPr/>
          <p:nvPr userDrawn="1"/>
        </p:nvSpPr>
        <p:spPr>
          <a:xfrm>
            <a:off x="6543924" y="3163280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6892956" y="3478952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301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7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25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10" grpId="0"/>
      <p:bldP spid="28" grpId="0" animBg="1"/>
      <p:bldP spid="29" grpId="0"/>
      <p:bldP spid="30" grpId="0" animBg="1"/>
      <p:bldP spid="31" grpId="0"/>
      <p:bldP spid="32" grpId="0" animBg="1"/>
      <p:bldP spid="33" grpId="0"/>
    </p:bld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図プレースホルダー 46"/>
          <p:cNvSpPr>
            <a:spLocks noGrp="1"/>
          </p:cNvSpPr>
          <p:nvPr>
            <p:ph type="pic" sz="quarter" idx="42" hasCustomPrompt="1"/>
          </p:nvPr>
        </p:nvSpPr>
        <p:spPr>
          <a:xfrm>
            <a:off x="6857758" y="5484220"/>
            <a:ext cx="2245748" cy="2253696"/>
          </a:xfrm>
          <a:custGeom>
            <a:avLst/>
            <a:gdLst/>
            <a:ahLst/>
            <a:cxnLst/>
            <a:rect l="l" t="t" r="r" b="b"/>
            <a:pathLst>
              <a:path w="2153093" h="2160713">
                <a:moveTo>
                  <a:pt x="2151584" y="0"/>
                </a:moveTo>
                <a:lnTo>
                  <a:pt x="2153093" y="0"/>
                </a:lnTo>
                <a:lnTo>
                  <a:pt x="2153093" y="2160637"/>
                </a:lnTo>
                <a:cubicBezTo>
                  <a:pt x="2152590" y="2160713"/>
                  <a:pt x="2152087" y="2160713"/>
                  <a:pt x="2151584" y="2160713"/>
                </a:cubicBezTo>
                <a:cubicBezTo>
                  <a:pt x="963297" y="2160713"/>
                  <a:pt x="0" y="1197416"/>
                  <a:pt x="0" y="9129"/>
                </a:cubicBezTo>
                <a:lnTo>
                  <a:pt x="2151584" y="9129"/>
                </a:ln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5" name="図プレースホルダー 44"/>
          <p:cNvSpPr>
            <a:spLocks noGrp="1"/>
          </p:cNvSpPr>
          <p:nvPr>
            <p:ph type="pic" sz="quarter" idx="41" hasCustomPrompt="1"/>
          </p:nvPr>
        </p:nvSpPr>
        <p:spPr>
          <a:xfrm>
            <a:off x="9161994" y="5484548"/>
            <a:ext cx="2253696" cy="2245748"/>
          </a:xfrm>
          <a:custGeom>
            <a:avLst/>
            <a:gdLst/>
            <a:ahLst/>
            <a:cxnLst/>
            <a:rect l="l" t="t" r="r" b="b"/>
            <a:pathLst>
              <a:path w="2160713" h="2153093">
                <a:moveTo>
                  <a:pt x="0" y="0"/>
                </a:moveTo>
                <a:lnTo>
                  <a:pt x="2160637" y="0"/>
                </a:lnTo>
                <a:cubicBezTo>
                  <a:pt x="2160713" y="503"/>
                  <a:pt x="2160713" y="1006"/>
                  <a:pt x="2160713" y="1509"/>
                </a:cubicBezTo>
                <a:cubicBezTo>
                  <a:pt x="2160713" y="1189796"/>
                  <a:pt x="1197416" y="2153093"/>
                  <a:pt x="9129" y="2153093"/>
                </a:cubicBezTo>
                <a:lnTo>
                  <a:pt x="9129" y="1509"/>
                </a:lnTo>
                <a:lnTo>
                  <a:pt x="0" y="1509"/>
                </a:ln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3" name="図プレースホルダー 42"/>
          <p:cNvSpPr>
            <a:spLocks noGrp="1"/>
          </p:cNvSpPr>
          <p:nvPr>
            <p:ph type="pic" sz="quarter" idx="40" hasCustomPrompt="1"/>
          </p:nvPr>
        </p:nvSpPr>
        <p:spPr>
          <a:xfrm>
            <a:off x="9162322" y="3181184"/>
            <a:ext cx="2245748" cy="2253696"/>
          </a:xfrm>
          <a:custGeom>
            <a:avLst/>
            <a:gdLst/>
            <a:ahLst/>
            <a:cxnLst/>
            <a:rect l="l" t="t" r="r" b="b"/>
            <a:pathLst>
              <a:path w="2153093" h="2160713">
                <a:moveTo>
                  <a:pt x="1509" y="0"/>
                </a:moveTo>
                <a:cubicBezTo>
                  <a:pt x="1189796" y="0"/>
                  <a:pt x="2153093" y="963297"/>
                  <a:pt x="2153093" y="2151584"/>
                </a:cubicBezTo>
                <a:lnTo>
                  <a:pt x="1509" y="2151584"/>
                </a:lnTo>
                <a:lnTo>
                  <a:pt x="1509" y="2160713"/>
                </a:lnTo>
                <a:lnTo>
                  <a:pt x="0" y="2160713"/>
                </a:lnTo>
                <a:lnTo>
                  <a:pt x="0" y="76"/>
                </a:lnTo>
                <a:cubicBezTo>
                  <a:pt x="503" y="0"/>
                  <a:pt x="1006" y="0"/>
                  <a:pt x="1509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1" name="図プレースホルダー 40"/>
          <p:cNvSpPr>
            <a:spLocks noGrp="1"/>
          </p:cNvSpPr>
          <p:nvPr>
            <p:ph type="pic" sz="quarter" idx="39" hasCustomPrompt="1"/>
          </p:nvPr>
        </p:nvSpPr>
        <p:spPr>
          <a:xfrm>
            <a:off x="6858001" y="3189132"/>
            <a:ext cx="2253696" cy="2245748"/>
          </a:xfrm>
          <a:custGeom>
            <a:avLst/>
            <a:gdLst/>
            <a:ahLst/>
            <a:cxnLst/>
            <a:rect l="l" t="t" r="r" b="b"/>
            <a:pathLst>
              <a:path w="2160713" h="2153093">
                <a:moveTo>
                  <a:pt x="2151584" y="0"/>
                </a:moveTo>
                <a:lnTo>
                  <a:pt x="2151584" y="2151584"/>
                </a:lnTo>
                <a:lnTo>
                  <a:pt x="2160713" y="2151584"/>
                </a:lnTo>
                <a:lnTo>
                  <a:pt x="2160713" y="2153093"/>
                </a:lnTo>
                <a:lnTo>
                  <a:pt x="76" y="2153093"/>
                </a:lnTo>
                <a:cubicBezTo>
                  <a:pt x="0" y="2152590"/>
                  <a:pt x="0" y="2152087"/>
                  <a:pt x="0" y="2151584"/>
                </a:cubicBezTo>
                <a:cubicBezTo>
                  <a:pt x="0" y="963297"/>
                  <a:pt x="963297" y="0"/>
                  <a:pt x="2151584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ドーナツ 4"/>
          <p:cNvSpPr/>
          <p:nvPr userDrawn="1"/>
        </p:nvSpPr>
        <p:spPr>
          <a:xfrm>
            <a:off x="6263526" y="2579009"/>
            <a:ext cx="5760000" cy="5760000"/>
          </a:xfrm>
          <a:prstGeom prst="donut">
            <a:avLst>
              <a:gd name="adj" fmla="val 8728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アーチ 6"/>
          <p:cNvSpPr/>
          <p:nvPr userDrawn="1"/>
        </p:nvSpPr>
        <p:spPr>
          <a:xfrm>
            <a:off x="9178776" y="257900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アーチ 6"/>
          <p:cNvSpPr/>
          <p:nvPr userDrawn="1"/>
        </p:nvSpPr>
        <p:spPr>
          <a:xfrm rot="5400000">
            <a:off x="9021655" y="5346420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アーチ 6"/>
          <p:cNvSpPr/>
          <p:nvPr userDrawn="1"/>
        </p:nvSpPr>
        <p:spPr>
          <a:xfrm rot="10800000">
            <a:off x="6254245" y="5189298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アーチ 6"/>
          <p:cNvSpPr/>
          <p:nvPr userDrawn="1"/>
        </p:nvSpPr>
        <p:spPr>
          <a:xfrm rot="16200000">
            <a:off x="6411365" y="2421095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2158541" y="3397742"/>
            <a:ext cx="5490610" cy="19257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158541" y="2384854"/>
            <a:ext cx="5490610" cy="1111017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158541" y="6683107"/>
            <a:ext cx="5490610" cy="19257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158541" y="5670219"/>
            <a:ext cx="5490610" cy="1111017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3411793"/>
            <a:ext cx="5490610" cy="1925777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37261" y="2398905"/>
            <a:ext cx="5490610" cy="1111017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37261" y="6697158"/>
            <a:ext cx="5490610" cy="1925777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637261" y="5684270"/>
            <a:ext cx="5490610" cy="1111017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04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5" grpId="0"/>
      <p:bldP spid="43" grpId="0"/>
      <p:bldP spid="41" grpId="0"/>
      <p:bldP spid="5" grpId="0" animBg="1"/>
      <p:bldP spid="6" grpId="0" animBg="1"/>
      <p:bldP spid="7" grpId="0" animBg="1"/>
      <p:bldP spid="8" grpId="0" animBg="1"/>
      <p:bldP spid="9" grpId="0" animBg="1"/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167431" y="3388304"/>
            <a:ext cx="13906545" cy="1665186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spc="15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189140" y="5098495"/>
            <a:ext cx="13906545" cy="1935215"/>
          </a:xfrm>
        </p:spPr>
        <p:txBody>
          <a:bodyPr anchor="t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3200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3855119" y="6763680"/>
            <a:ext cx="10576175" cy="3172853"/>
          </a:xfrm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5" name="直角三角形 4"/>
          <p:cNvSpPr/>
          <p:nvPr userDrawn="1"/>
        </p:nvSpPr>
        <p:spPr>
          <a:xfrm rot="10800000">
            <a:off x="16421955" y="-1370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直角三角形 6"/>
          <p:cNvSpPr/>
          <p:nvPr userDrawn="1"/>
        </p:nvSpPr>
        <p:spPr>
          <a:xfrm rot="10800000">
            <a:off x="14212397" y="-1371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>
            <a:off x="-12267" y="7932496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直角三角形 10"/>
          <p:cNvSpPr/>
          <p:nvPr userDrawn="1"/>
        </p:nvSpPr>
        <p:spPr>
          <a:xfrm>
            <a:off x="-12267" y="8333370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45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7" grpId="0" animBg="1"/>
      <p:bldP spid="10" grpId="0" animBg="1"/>
      <p:bldP spid="11" grpId="0" animBg="1"/>
    </p:bld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山形 4"/>
          <p:cNvSpPr/>
          <p:nvPr userDrawn="1"/>
        </p:nvSpPr>
        <p:spPr>
          <a:xfrm>
            <a:off x="660400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山形 5"/>
          <p:cNvSpPr/>
          <p:nvPr userDrawn="1"/>
        </p:nvSpPr>
        <p:spPr>
          <a:xfrm>
            <a:off x="4035425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山形 6"/>
          <p:cNvSpPr/>
          <p:nvPr userDrawn="1"/>
        </p:nvSpPr>
        <p:spPr>
          <a:xfrm>
            <a:off x="7410450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山形 7"/>
          <p:cNvSpPr/>
          <p:nvPr userDrawn="1"/>
        </p:nvSpPr>
        <p:spPr>
          <a:xfrm>
            <a:off x="10785475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山形 8"/>
          <p:cNvSpPr/>
          <p:nvPr userDrawn="1"/>
        </p:nvSpPr>
        <p:spPr>
          <a:xfrm>
            <a:off x="14160500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 userDrawn="1"/>
        </p:nvSpPr>
        <p:spPr>
          <a:xfrm>
            <a:off x="1750625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2099657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5092756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5441788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8467338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8816370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11875700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12224732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円/楕円 17"/>
          <p:cNvSpPr/>
          <p:nvPr userDrawn="1"/>
        </p:nvSpPr>
        <p:spPr>
          <a:xfrm>
            <a:off x="15250725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46" hasCustomPrompt="1"/>
          </p:nvPr>
        </p:nvSpPr>
        <p:spPr>
          <a:xfrm>
            <a:off x="15599757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817281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147651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7523026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10853396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14305620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817281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4192656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7568031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10943406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14318781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34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75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20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-794" y="1903140"/>
            <a:ext cx="18286413" cy="4545506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3" hasCustomPrompt="1"/>
          </p:nvPr>
        </p:nvSpPr>
        <p:spPr>
          <a:xfrm>
            <a:off x="9142413" y="1903413"/>
            <a:ext cx="9144000" cy="4545012"/>
          </a:xfrm>
          <a:solidFill>
            <a:schemeClr val="tx2">
              <a:alpha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57541" y="7568135"/>
            <a:ext cx="11926325" cy="16258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157541" y="6898695"/>
            <a:ext cx="119263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323226" y="2083160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14" name="テキスト プレースホルダー 9"/>
          <p:cNvSpPr>
            <a:spLocks noGrp="1"/>
          </p:cNvSpPr>
          <p:nvPr>
            <p:ph type="body" sz="quarter" idx="19" hasCustomPrompt="1"/>
          </p:nvPr>
        </p:nvSpPr>
        <p:spPr>
          <a:xfrm>
            <a:off x="10268331" y="2199732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0403346" y="2173170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9323226" y="3091713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17" name="テキスト プレースホルダー 9"/>
          <p:cNvSpPr>
            <a:spLocks noGrp="1"/>
          </p:cNvSpPr>
          <p:nvPr>
            <p:ph type="body" sz="quarter" idx="22" hasCustomPrompt="1"/>
          </p:nvPr>
        </p:nvSpPr>
        <p:spPr>
          <a:xfrm>
            <a:off x="10268331" y="3208285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403346" y="3181723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323226" y="4108385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20" name="テキスト プレースホルダー 9"/>
          <p:cNvSpPr>
            <a:spLocks noGrp="1"/>
          </p:cNvSpPr>
          <p:nvPr>
            <p:ph type="body" sz="quarter" idx="25" hasCustomPrompt="1"/>
          </p:nvPr>
        </p:nvSpPr>
        <p:spPr>
          <a:xfrm>
            <a:off x="10268331" y="4224957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403346" y="4198395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323226" y="5098495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23" name="テキスト プレースホルダー 9"/>
          <p:cNvSpPr>
            <a:spLocks noGrp="1"/>
          </p:cNvSpPr>
          <p:nvPr>
            <p:ph type="body" sz="quarter" idx="28" hasCustomPrompt="1"/>
          </p:nvPr>
        </p:nvSpPr>
        <p:spPr>
          <a:xfrm>
            <a:off x="10268331" y="5215067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403346" y="5188505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84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/>
    </p:bld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6" name="グループ化 25"/>
          <p:cNvGrpSpPr/>
          <p:nvPr userDrawn="1"/>
        </p:nvGrpSpPr>
        <p:grpSpPr>
          <a:xfrm>
            <a:off x="7952769" y="2287309"/>
            <a:ext cx="3234708" cy="3259869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" name="ドーナツ 4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台形 5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台形 9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3" name="グループ化 12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11" name="台形 1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台形 1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" name="グループ化 15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17" name="台形 1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台形 1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" name="グループ化 18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20" name="台形 19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台形 20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2" name="グループ化 21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23" name="台形 2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台形 2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7" name="グループ化 26"/>
          <p:cNvGrpSpPr/>
          <p:nvPr userDrawn="1"/>
        </p:nvGrpSpPr>
        <p:grpSpPr>
          <a:xfrm>
            <a:off x="10821438" y="4862070"/>
            <a:ext cx="1954027" cy="1969226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8" name="ドーナツ 27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台形 28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台形 29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31" name="グループ化 30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41" name="台形 4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台形 4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" name="グループ化 31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39" name="台形 38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台形 39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3" name="グループ化 32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37" name="台形 3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台形 3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4" name="グループ化 33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35" name="台形 34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台形 35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43" name="グループ化 42"/>
          <p:cNvGrpSpPr/>
          <p:nvPr userDrawn="1"/>
        </p:nvGrpSpPr>
        <p:grpSpPr>
          <a:xfrm>
            <a:off x="6720664" y="5228491"/>
            <a:ext cx="2475236" cy="2494489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4" name="ドーナツ 43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台形 44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台形 45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7" name="グループ化 46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7" name="台形 5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台形 5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8" name="グループ化 47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5" name="台形 54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台形 55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9" name="グループ化 48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3" name="台形 5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台形 5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0" name="グループ化 49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1" name="台形 5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台形 5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59" name="グループ化 58"/>
          <p:cNvGrpSpPr/>
          <p:nvPr userDrawn="1"/>
        </p:nvGrpSpPr>
        <p:grpSpPr>
          <a:xfrm>
            <a:off x="4850094" y="3546320"/>
            <a:ext cx="2368323" cy="2386745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0" name="ドーナツ 59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台形 60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台形 61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3" name="グループ化 62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73" name="台形 7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4" name="台形 7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4" name="グループ化 63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71" name="台形 7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2" name="台形 7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5" name="グループ化 64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69" name="台形 68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0" name="台形 69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6" name="グループ化 65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67" name="台形 6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台形 6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75" name="グループ化 74"/>
          <p:cNvGrpSpPr/>
          <p:nvPr userDrawn="1"/>
        </p:nvGrpSpPr>
        <p:grpSpPr>
          <a:xfrm>
            <a:off x="3068709" y="4765313"/>
            <a:ext cx="2077973" cy="2094136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6" name="ドーナツ 75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台形 76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台形 77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9" name="グループ化 78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9" name="台形 88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台形 89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0" name="グループ化 79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7" name="台形 8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8" name="台形 8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1" name="グループ化 80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5" name="台形 84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6" name="台形 85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2" name="グループ化 81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3" name="台形 8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台形 8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9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057972" y="7777592"/>
            <a:ext cx="4294891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1057972" y="7236332"/>
            <a:ext cx="4294891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3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05021" y="2473401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4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5021" y="1932141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3103646" y="5342450"/>
            <a:ext cx="4905545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3103646" y="4801190"/>
            <a:ext cx="4905545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67139" y="2506057"/>
            <a:ext cx="4905545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1667139" y="1964797"/>
            <a:ext cx="4905545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341327" y="7815212"/>
            <a:ext cx="4905545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41327" y="7273952"/>
            <a:ext cx="4905545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8" name="グループ化 7"/>
          <p:cNvGrpSpPr/>
          <p:nvPr userDrawn="1"/>
        </p:nvGrpSpPr>
        <p:grpSpPr>
          <a:xfrm>
            <a:off x="5214551" y="2965622"/>
            <a:ext cx="894445" cy="1824663"/>
            <a:chOff x="5214551" y="2965622"/>
            <a:chExt cx="894445" cy="1824663"/>
          </a:xfrm>
        </p:grpSpPr>
        <p:sp>
          <p:nvSpPr>
            <p:cNvPr id="108" name="円/楕円 107"/>
            <p:cNvSpPr/>
            <p:nvPr userDrawn="1"/>
          </p:nvSpPr>
          <p:spPr>
            <a:xfrm>
              <a:off x="5948968" y="4630257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フリーフォーム 116"/>
            <p:cNvSpPr/>
            <p:nvPr userDrawn="1"/>
          </p:nvSpPr>
          <p:spPr>
            <a:xfrm>
              <a:off x="5214551" y="2965622"/>
              <a:ext cx="853068" cy="1729946"/>
            </a:xfrm>
            <a:custGeom>
              <a:avLst/>
              <a:gdLst>
                <a:gd name="connsiteX0" fmla="*/ 803190 w 853068"/>
                <a:gd name="connsiteY0" fmla="*/ 2384854 h 2384854"/>
                <a:gd name="connsiteX1" fmla="*/ 766119 w 853068"/>
                <a:gd name="connsiteY1" fmla="*/ 877329 h 2384854"/>
                <a:gd name="connsiteX2" fmla="*/ 0 w 853068"/>
                <a:gd name="connsiteY2" fmla="*/ 0 h 2384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3068" h="2384854">
                  <a:moveTo>
                    <a:pt x="803190" y="2384854"/>
                  </a:moveTo>
                  <a:cubicBezTo>
                    <a:pt x="851587" y="1829829"/>
                    <a:pt x="899984" y="1274805"/>
                    <a:pt x="766119" y="877329"/>
                  </a:cubicBezTo>
                  <a:cubicBezTo>
                    <a:pt x="632254" y="479853"/>
                    <a:pt x="316127" y="239926"/>
                    <a:pt x="0" y="0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" name="グループ化 13"/>
          <p:cNvGrpSpPr/>
          <p:nvPr userDrawn="1"/>
        </p:nvGrpSpPr>
        <p:grpSpPr>
          <a:xfrm>
            <a:off x="9482906" y="2323070"/>
            <a:ext cx="2033591" cy="1655487"/>
            <a:chOff x="9482906" y="2323070"/>
            <a:chExt cx="2033591" cy="1655487"/>
          </a:xfrm>
        </p:grpSpPr>
        <p:sp>
          <p:nvSpPr>
            <p:cNvPr id="106" name="円/楕円 105"/>
            <p:cNvSpPr/>
            <p:nvPr userDrawn="1"/>
          </p:nvSpPr>
          <p:spPr>
            <a:xfrm>
              <a:off x="9482906" y="3818529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1" name="フリーフォーム 120"/>
            <p:cNvSpPr/>
            <p:nvPr userDrawn="1"/>
          </p:nvSpPr>
          <p:spPr>
            <a:xfrm>
              <a:off x="9564130" y="2323070"/>
              <a:ext cx="1952367" cy="1544595"/>
            </a:xfrm>
            <a:custGeom>
              <a:avLst/>
              <a:gdLst>
                <a:gd name="connsiteX0" fmla="*/ 0 w 1952367"/>
                <a:gd name="connsiteY0" fmla="*/ 1544595 h 1544595"/>
                <a:gd name="connsiteX1" fmla="*/ 642551 w 1952367"/>
                <a:gd name="connsiteY1" fmla="*/ 308919 h 1544595"/>
                <a:gd name="connsiteX2" fmla="*/ 1952367 w 1952367"/>
                <a:gd name="connsiteY2" fmla="*/ 0 h 154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2367" h="1544595">
                  <a:moveTo>
                    <a:pt x="0" y="1544595"/>
                  </a:moveTo>
                  <a:cubicBezTo>
                    <a:pt x="158578" y="1055473"/>
                    <a:pt x="317157" y="566351"/>
                    <a:pt x="642551" y="308919"/>
                  </a:cubicBezTo>
                  <a:cubicBezTo>
                    <a:pt x="967945" y="51487"/>
                    <a:pt x="1460156" y="25743"/>
                    <a:pt x="1952367" y="0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" name="グループ化 6"/>
          <p:cNvGrpSpPr/>
          <p:nvPr userDrawn="1"/>
        </p:nvGrpSpPr>
        <p:grpSpPr>
          <a:xfrm>
            <a:off x="1977081" y="5726081"/>
            <a:ext cx="2206001" cy="1440838"/>
            <a:chOff x="1977081" y="5726081"/>
            <a:chExt cx="2206001" cy="1440838"/>
          </a:xfrm>
        </p:grpSpPr>
        <p:sp>
          <p:nvSpPr>
            <p:cNvPr id="103" name="円/楕円 102"/>
            <p:cNvSpPr/>
            <p:nvPr userDrawn="1"/>
          </p:nvSpPr>
          <p:spPr>
            <a:xfrm>
              <a:off x="4023054" y="5726081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2" name="フリーフォーム 121"/>
            <p:cNvSpPr/>
            <p:nvPr userDrawn="1"/>
          </p:nvSpPr>
          <p:spPr>
            <a:xfrm>
              <a:off x="1977081" y="5807676"/>
              <a:ext cx="2075935" cy="1359243"/>
            </a:xfrm>
            <a:custGeom>
              <a:avLst/>
              <a:gdLst>
                <a:gd name="connsiteX0" fmla="*/ 2075935 w 2075935"/>
                <a:gd name="connsiteY0" fmla="*/ 0 h 1359243"/>
                <a:gd name="connsiteX1" fmla="*/ 778476 w 2075935"/>
                <a:gd name="connsiteY1" fmla="*/ 358346 h 1359243"/>
                <a:gd name="connsiteX2" fmla="*/ 0 w 2075935"/>
                <a:gd name="connsiteY2" fmla="*/ 1359243 h 135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935" h="1359243">
                  <a:moveTo>
                    <a:pt x="2075935" y="0"/>
                  </a:moveTo>
                  <a:cubicBezTo>
                    <a:pt x="1600200" y="65903"/>
                    <a:pt x="1124465" y="131806"/>
                    <a:pt x="778476" y="358346"/>
                  </a:cubicBezTo>
                  <a:cubicBezTo>
                    <a:pt x="432487" y="584886"/>
                    <a:pt x="216243" y="972064"/>
                    <a:pt x="0" y="1359243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グループ化 8"/>
          <p:cNvGrpSpPr/>
          <p:nvPr userDrawn="1"/>
        </p:nvGrpSpPr>
        <p:grpSpPr>
          <a:xfrm>
            <a:off x="7872755" y="6385186"/>
            <a:ext cx="1431883" cy="1214219"/>
            <a:chOff x="7872755" y="6385186"/>
            <a:chExt cx="1431883" cy="1214219"/>
          </a:xfrm>
        </p:grpSpPr>
        <p:sp>
          <p:nvSpPr>
            <p:cNvPr id="105" name="円/楕円 104"/>
            <p:cNvSpPr/>
            <p:nvPr userDrawn="1"/>
          </p:nvSpPr>
          <p:spPr>
            <a:xfrm>
              <a:off x="7872755" y="6385186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4" name="フリーフォーム 123"/>
            <p:cNvSpPr/>
            <p:nvPr userDrawn="1"/>
          </p:nvSpPr>
          <p:spPr>
            <a:xfrm>
              <a:off x="7970108" y="6524368"/>
              <a:ext cx="1334530" cy="1075037"/>
            </a:xfrm>
            <a:custGeom>
              <a:avLst/>
              <a:gdLst>
                <a:gd name="connsiteX0" fmla="*/ 0 w 1334530"/>
                <a:gd name="connsiteY0" fmla="*/ 0 h 1075037"/>
                <a:gd name="connsiteX1" fmla="*/ 494270 w 1334530"/>
                <a:gd name="connsiteY1" fmla="*/ 790832 h 1075037"/>
                <a:gd name="connsiteX2" fmla="*/ 1334530 w 1334530"/>
                <a:gd name="connsiteY2" fmla="*/ 1075037 h 107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4530" h="1075037">
                  <a:moveTo>
                    <a:pt x="0" y="0"/>
                  </a:moveTo>
                  <a:cubicBezTo>
                    <a:pt x="135924" y="305829"/>
                    <a:pt x="271848" y="611659"/>
                    <a:pt x="494270" y="790832"/>
                  </a:cubicBezTo>
                  <a:cubicBezTo>
                    <a:pt x="716692" y="970005"/>
                    <a:pt x="1025611" y="1022521"/>
                    <a:pt x="1334530" y="1075037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" name="グループ化 14"/>
          <p:cNvGrpSpPr/>
          <p:nvPr userDrawn="1"/>
        </p:nvGrpSpPr>
        <p:grpSpPr>
          <a:xfrm>
            <a:off x="11714086" y="5075269"/>
            <a:ext cx="1322292" cy="852587"/>
            <a:chOff x="11714086" y="5075269"/>
            <a:chExt cx="1322292" cy="852587"/>
          </a:xfrm>
        </p:grpSpPr>
        <p:sp>
          <p:nvSpPr>
            <p:cNvPr id="107" name="円/楕円 106"/>
            <p:cNvSpPr/>
            <p:nvPr userDrawn="1"/>
          </p:nvSpPr>
          <p:spPr>
            <a:xfrm>
              <a:off x="11714086" y="5767828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5" name="フリーフォーム 124"/>
            <p:cNvSpPr/>
            <p:nvPr userDrawn="1"/>
          </p:nvSpPr>
          <p:spPr>
            <a:xfrm>
              <a:off x="11813059" y="5075269"/>
              <a:ext cx="1223319" cy="757120"/>
            </a:xfrm>
            <a:custGeom>
              <a:avLst/>
              <a:gdLst>
                <a:gd name="connsiteX0" fmla="*/ 0 w 1223319"/>
                <a:gd name="connsiteY0" fmla="*/ 757120 h 757120"/>
                <a:gd name="connsiteX1" fmla="*/ 593125 w 1223319"/>
                <a:gd name="connsiteY1" fmla="*/ 114569 h 757120"/>
                <a:gd name="connsiteX2" fmla="*/ 1223319 w 1223319"/>
                <a:gd name="connsiteY2" fmla="*/ 3358 h 75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3319" h="757120">
                  <a:moveTo>
                    <a:pt x="0" y="757120"/>
                  </a:moveTo>
                  <a:cubicBezTo>
                    <a:pt x="194619" y="498658"/>
                    <a:pt x="389239" y="240196"/>
                    <a:pt x="593125" y="114569"/>
                  </a:cubicBezTo>
                  <a:cubicBezTo>
                    <a:pt x="797011" y="-11058"/>
                    <a:pt x="1010165" y="-3850"/>
                    <a:pt x="1223319" y="3358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071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9" presetClass="entr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49" presetClass="entr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49" presetClass="entr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750"/>
                            </p:stCondLst>
                            <p:childTnLst>
                              <p:par>
                                <p:cTn id="73" presetID="49" presetClass="entr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1582365" y="1826282"/>
            <a:ext cx="4545506" cy="5621309"/>
            <a:chOff x="1582365" y="2308464"/>
            <a:chExt cx="4545506" cy="5621309"/>
          </a:xfrm>
        </p:grpSpPr>
        <p:sp>
          <p:nvSpPr>
            <p:cNvPr id="5" name="角丸四角形 4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582365" y="1817885"/>
            <a:ext cx="4545505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582364" y="6907531"/>
            <a:ext cx="4545505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582366" y="2591088"/>
            <a:ext cx="4545505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7" name="ホームベース 16"/>
          <p:cNvSpPr/>
          <p:nvPr userDrawn="1"/>
        </p:nvSpPr>
        <p:spPr>
          <a:xfrm>
            <a:off x="1798874" y="4278776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158915" y="4166263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ホームベース 18"/>
          <p:cNvSpPr/>
          <p:nvPr userDrawn="1"/>
        </p:nvSpPr>
        <p:spPr>
          <a:xfrm>
            <a:off x="1798874" y="497323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2158915" y="4860725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ホームベース 20"/>
          <p:cNvSpPr/>
          <p:nvPr userDrawn="1"/>
        </p:nvSpPr>
        <p:spPr>
          <a:xfrm>
            <a:off x="1798874" y="5649061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2158915" y="5536548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ホームベース 22"/>
          <p:cNvSpPr/>
          <p:nvPr userDrawn="1"/>
        </p:nvSpPr>
        <p:spPr>
          <a:xfrm>
            <a:off x="1798874" y="632650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2158915" y="6213990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5" name="グループ化 24"/>
          <p:cNvGrpSpPr/>
          <p:nvPr userDrawn="1"/>
        </p:nvGrpSpPr>
        <p:grpSpPr>
          <a:xfrm>
            <a:off x="6869660" y="1830319"/>
            <a:ext cx="4545506" cy="5621309"/>
            <a:chOff x="1582365" y="2308464"/>
            <a:chExt cx="4545506" cy="5621309"/>
          </a:xfrm>
        </p:grpSpPr>
        <p:sp>
          <p:nvSpPr>
            <p:cNvPr id="26" name="角丸四角形 25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>
                <a:lumMod val="7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6869660" y="1821922"/>
            <a:ext cx="4545505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6869659" y="6911568"/>
            <a:ext cx="4545505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6869661" y="2595125"/>
            <a:ext cx="4545505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2" name="ホームベース 31"/>
          <p:cNvSpPr/>
          <p:nvPr userDrawn="1"/>
        </p:nvSpPr>
        <p:spPr>
          <a:xfrm>
            <a:off x="7086169" y="428281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7446210" y="4170300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ホームベース 33"/>
          <p:cNvSpPr/>
          <p:nvPr userDrawn="1"/>
        </p:nvSpPr>
        <p:spPr>
          <a:xfrm>
            <a:off x="7086169" y="49772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7446210" y="4864762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ホームベース 35"/>
          <p:cNvSpPr/>
          <p:nvPr userDrawn="1"/>
        </p:nvSpPr>
        <p:spPr>
          <a:xfrm>
            <a:off x="7086169" y="565309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7446210" y="5540585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ホームベース 37"/>
          <p:cNvSpPr/>
          <p:nvPr userDrawn="1"/>
        </p:nvSpPr>
        <p:spPr>
          <a:xfrm>
            <a:off x="7086169" y="633054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7446210" y="6218027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40" name="グループ化 39"/>
          <p:cNvGrpSpPr/>
          <p:nvPr userDrawn="1"/>
        </p:nvGrpSpPr>
        <p:grpSpPr>
          <a:xfrm>
            <a:off x="12158542" y="1812181"/>
            <a:ext cx="4545506" cy="5621309"/>
            <a:chOff x="1582365" y="2308464"/>
            <a:chExt cx="4545506" cy="5621309"/>
          </a:xfrm>
        </p:grpSpPr>
        <p:sp>
          <p:nvSpPr>
            <p:cNvPr id="41" name="角丸四角形 40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12158542" y="1803784"/>
            <a:ext cx="4545505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12158541" y="6893430"/>
            <a:ext cx="4545505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12158543" y="2576987"/>
            <a:ext cx="4545505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47" name="ホームベース 46"/>
          <p:cNvSpPr/>
          <p:nvPr userDrawn="1"/>
        </p:nvSpPr>
        <p:spPr>
          <a:xfrm>
            <a:off x="12375051" y="42646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12735092" y="4152162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ホームベース 48"/>
          <p:cNvSpPr/>
          <p:nvPr userDrawn="1"/>
        </p:nvSpPr>
        <p:spPr>
          <a:xfrm>
            <a:off x="12375051" y="4959137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12735092" y="4846624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1" name="ホームベース 50"/>
          <p:cNvSpPr/>
          <p:nvPr userDrawn="1"/>
        </p:nvSpPr>
        <p:spPr>
          <a:xfrm>
            <a:off x="12375051" y="563496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12735092" y="5522447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ホームベース 52"/>
          <p:cNvSpPr/>
          <p:nvPr userDrawn="1"/>
        </p:nvSpPr>
        <p:spPr>
          <a:xfrm>
            <a:off x="12375051" y="6312402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12735092" y="6199889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55" name="直線コネクタ 54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54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4000"/>
                            </p:stCondLst>
                            <p:childTnLst>
                              <p:par>
                                <p:cTn id="143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animBg="1"/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animBg="1"/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>
        <p:tmplLst>
          <p:tmpl>
            <p:tnLst>
              <p:par>
                <p:cTn presetID="2" presetClass="entr" presetSubtype="4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n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817282" y="1826282"/>
            <a:ext cx="3780420" cy="5621309"/>
            <a:chOff x="1582365" y="2308464"/>
            <a:chExt cx="4545506" cy="5621309"/>
          </a:xfrm>
        </p:grpSpPr>
        <p:sp>
          <p:nvSpPr>
            <p:cNvPr id="5" name="角丸四角形 4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817282" y="1817885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817281" y="6907531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817283" y="2591088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7" name="ホームベース 16"/>
          <p:cNvSpPr/>
          <p:nvPr userDrawn="1"/>
        </p:nvSpPr>
        <p:spPr>
          <a:xfrm>
            <a:off x="1042305" y="4278776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357342" y="4166263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ホームベース 18"/>
          <p:cNvSpPr/>
          <p:nvPr userDrawn="1"/>
        </p:nvSpPr>
        <p:spPr>
          <a:xfrm>
            <a:off x="1033788" y="497323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357342" y="4860725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ホームベース 20"/>
          <p:cNvSpPr/>
          <p:nvPr userDrawn="1"/>
        </p:nvSpPr>
        <p:spPr>
          <a:xfrm>
            <a:off x="1042305" y="5649061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357342" y="5536548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ホームベース 22"/>
          <p:cNvSpPr/>
          <p:nvPr userDrawn="1"/>
        </p:nvSpPr>
        <p:spPr>
          <a:xfrm>
            <a:off x="1042305" y="632650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357342" y="6213990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5" name="グループ化 24"/>
          <p:cNvGrpSpPr/>
          <p:nvPr userDrawn="1"/>
        </p:nvGrpSpPr>
        <p:grpSpPr>
          <a:xfrm>
            <a:off x="5101276" y="1830319"/>
            <a:ext cx="3780420" cy="5621309"/>
            <a:chOff x="1582365" y="2308464"/>
            <a:chExt cx="4545506" cy="5621309"/>
          </a:xfrm>
        </p:grpSpPr>
        <p:sp>
          <p:nvSpPr>
            <p:cNvPr id="26" name="角丸四角形 25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>
                <a:lumMod val="7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5101276" y="1821922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5101275" y="6911568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5101277" y="2595125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2" name="ホームベース 31"/>
          <p:cNvSpPr/>
          <p:nvPr userDrawn="1"/>
        </p:nvSpPr>
        <p:spPr>
          <a:xfrm>
            <a:off x="5317782" y="428281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5641336" y="4170300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ホームベース 33"/>
          <p:cNvSpPr/>
          <p:nvPr userDrawn="1"/>
        </p:nvSpPr>
        <p:spPr>
          <a:xfrm>
            <a:off x="5317782" y="49772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5641336" y="4864762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ホームベース 35"/>
          <p:cNvSpPr/>
          <p:nvPr userDrawn="1"/>
        </p:nvSpPr>
        <p:spPr>
          <a:xfrm>
            <a:off x="5317782" y="565309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5641336" y="5540585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ホームベース 37"/>
          <p:cNvSpPr/>
          <p:nvPr userDrawn="1"/>
        </p:nvSpPr>
        <p:spPr>
          <a:xfrm>
            <a:off x="5317782" y="633054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5641336" y="6218027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55" name="直線コネクタ 54"/>
          <p:cNvCxnSpPr/>
          <p:nvPr userDrawn="1"/>
        </p:nvCxnSpPr>
        <p:spPr>
          <a:xfrm flipH="1" flipV="1">
            <a:off x="3476491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72" name="グループ化 71"/>
          <p:cNvGrpSpPr/>
          <p:nvPr userDrawn="1"/>
        </p:nvGrpSpPr>
        <p:grpSpPr>
          <a:xfrm>
            <a:off x="9368232" y="1832544"/>
            <a:ext cx="3780420" cy="5621309"/>
            <a:chOff x="1582365" y="2308464"/>
            <a:chExt cx="4545506" cy="5621309"/>
          </a:xfrm>
        </p:grpSpPr>
        <p:sp>
          <p:nvSpPr>
            <p:cNvPr id="73" name="角丸四角形 72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正方形/長方形 73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正方形/長方形 74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6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9368232" y="1824147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7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9368231" y="6913793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8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9368233" y="2597350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79" name="ホームベース 78"/>
          <p:cNvSpPr/>
          <p:nvPr userDrawn="1"/>
        </p:nvSpPr>
        <p:spPr>
          <a:xfrm>
            <a:off x="9584738" y="428503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0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9908292" y="4172525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1" name="ホームベース 80"/>
          <p:cNvSpPr/>
          <p:nvPr userDrawn="1"/>
        </p:nvSpPr>
        <p:spPr>
          <a:xfrm>
            <a:off x="9584738" y="497950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2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9908292" y="4866987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3" name="ホームベース 82"/>
          <p:cNvSpPr/>
          <p:nvPr userDrawn="1"/>
        </p:nvSpPr>
        <p:spPr>
          <a:xfrm>
            <a:off x="9584738" y="565532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4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9908292" y="5542810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5" name="ホームベース 84"/>
          <p:cNvSpPr/>
          <p:nvPr userDrawn="1"/>
        </p:nvSpPr>
        <p:spPr>
          <a:xfrm>
            <a:off x="9584738" y="633276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6" name="テキスト プレースホルダー 11"/>
          <p:cNvSpPr>
            <a:spLocks noGrp="1"/>
          </p:cNvSpPr>
          <p:nvPr>
            <p:ph type="body" sz="quarter" idx="64" hasCustomPrompt="1"/>
          </p:nvPr>
        </p:nvSpPr>
        <p:spPr>
          <a:xfrm>
            <a:off x="9908292" y="6220252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87" name="グループ化 86"/>
          <p:cNvGrpSpPr/>
          <p:nvPr userDrawn="1"/>
        </p:nvGrpSpPr>
        <p:grpSpPr>
          <a:xfrm>
            <a:off x="13652226" y="1836581"/>
            <a:ext cx="3780420" cy="5621309"/>
            <a:chOff x="1582365" y="2308464"/>
            <a:chExt cx="4545506" cy="5621309"/>
          </a:xfrm>
        </p:grpSpPr>
        <p:sp>
          <p:nvSpPr>
            <p:cNvPr id="88" name="角丸四角形 87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>
                <a:lumMod val="7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正方形/長方形 88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正方形/長方形 89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1" name="テキスト プレースホルダー 11"/>
          <p:cNvSpPr>
            <a:spLocks noGrp="1"/>
          </p:cNvSpPr>
          <p:nvPr>
            <p:ph type="body" sz="quarter" idx="65" hasCustomPrompt="1"/>
          </p:nvPr>
        </p:nvSpPr>
        <p:spPr>
          <a:xfrm>
            <a:off x="13652226" y="1828184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2" name="テキスト プレースホルダー 11"/>
          <p:cNvSpPr>
            <a:spLocks noGrp="1"/>
          </p:cNvSpPr>
          <p:nvPr>
            <p:ph type="body" sz="quarter" idx="66" hasCustomPrompt="1"/>
          </p:nvPr>
        </p:nvSpPr>
        <p:spPr>
          <a:xfrm>
            <a:off x="13652225" y="6917830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3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13652227" y="2601387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94" name="ホームベース 93"/>
          <p:cNvSpPr/>
          <p:nvPr userDrawn="1"/>
        </p:nvSpPr>
        <p:spPr>
          <a:xfrm>
            <a:off x="13868732" y="42890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5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14192286" y="4176562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6" name="ホームベース 95"/>
          <p:cNvSpPr/>
          <p:nvPr userDrawn="1"/>
        </p:nvSpPr>
        <p:spPr>
          <a:xfrm>
            <a:off x="13868732" y="4983537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7" name="テキスト プレースホルダー 11"/>
          <p:cNvSpPr>
            <a:spLocks noGrp="1"/>
          </p:cNvSpPr>
          <p:nvPr>
            <p:ph type="body" sz="quarter" idx="69" hasCustomPrompt="1"/>
          </p:nvPr>
        </p:nvSpPr>
        <p:spPr>
          <a:xfrm>
            <a:off x="14192286" y="4871024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8" name="ホームベース 97"/>
          <p:cNvSpPr/>
          <p:nvPr userDrawn="1"/>
        </p:nvSpPr>
        <p:spPr>
          <a:xfrm>
            <a:off x="13868732" y="565936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9" name="テキスト プレースホルダー 11"/>
          <p:cNvSpPr>
            <a:spLocks noGrp="1"/>
          </p:cNvSpPr>
          <p:nvPr>
            <p:ph type="body" sz="quarter" idx="70" hasCustomPrompt="1"/>
          </p:nvPr>
        </p:nvSpPr>
        <p:spPr>
          <a:xfrm>
            <a:off x="14192286" y="5546847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0" name="ホームベース 99"/>
          <p:cNvSpPr/>
          <p:nvPr userDrawn="1"/>
        </p:nvSpPr>
        <p:spPr>
          <a:xfrm>
            <a:off x="13868732" y="6336802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1" name="テキスト プレースホルダー 11"/>
          <p:cNvSpPr>
            <a:spLocks noGrp="1"/>
          </p:cNvSpPr>
          <p:nvPr>
            <p:ph type="body" sz="quarter" idx="71" hasCustomPrompt="1"/>
          </p:nvPr>
        </p:nvSpPr>
        <p:spPr>
          <a:xfrm>
            <a:off x="14192286" y="6224289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9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25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750"/>
                            </p:stCondLst>
                            <p:childTnLst>
                              <p:par>
                                <p:cTn id="153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/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animBg="1"/>
      <p:bldP spid="8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animBg="1"/>
      <p:bldP spid="8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animBg="1"/>
      <p:bldP spid="8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animBg="1"/>
      <p:bldP spid="8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 animBg="1"/>
      <p:bldP spid="9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 animBg="1"/>
      <p:bldP spid="9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 animBg="1"/>
      <p:bldP spid="9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animBg="1"/>
      <p:bldP spid="10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2668225"/>
            <a:ext cx="3780420" cy="1048493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878870" y="2668225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989720" y="2668225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1 つの角を丸めた四角形 7"/>
          <p:cNvSpPr/>
          <p:nvPr userDrawn="1"/>
        </p:nvSpPr>
        <p:spPr>
          <a:xfrm>
            <a:off x="13100571" y="2668225"/>
            <a:ext cx="4042080" cy="1048493"/>
          </a:xfrm>
          <a:prstGeom prst="round1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037960" y="378730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037960" y="453400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528069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011158"/>
            <a:ext cx="3777078" cy="660290"/>
          </a:xfrm>
          <a:prstGeom prst="round1Rect">
            <a:avLst>
              <a:gd name="adj" fmla="val 31639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4878870" y="378730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878870" y="453400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878870" y="528069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878870" y="6011158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989720" y="378730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989720" y="453400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989720" y="528069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989720" y="6011158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3100571" y="378730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3100571" y="453400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3100571" y="528069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3100571" y="6011158"/>
            <a:ext cx="4042080" cy="660290"/>
          </a:xfrm>
          <a:prstGeom prst="round1Rect">
            <a:avLst>
              <a:gd name="adj" fmla="val 33510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4878871" y="2805869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9000490" y="2805869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086627" y="2805869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37960" y="3805046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37960" y="453400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5280697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023515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4878870" y="3822732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875528" y="455168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528" y="5298383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871452" y="604120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9007908" y="3822732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9004566" y="455168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9004566" y="5298383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9000490" y="604120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8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3100571" y="3822732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9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13097229" y="455168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3097229" y="5298383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3093153" y="604120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6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500"/>
                            </p:stCondLst>
                            <p:childTnLst>
                              <p:par>
                                <p:cTn id="127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1890577"/>
            <a:ext cx="3780420" cy="1048493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878870" y="1890577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989720" y="1890577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1 つの角を丸めた四角形 7"/>
          <p:cNvSpPr/>
          <p:nvPr userDrawn="1"/>
        </p:nvSpPr>
        <p:spPr>
          <a:xfrm>
            <a:off x="13100571" y="1890577"/>
            <a:ext cx="4042080" cy="1048493"/>
          </a:xfrm>
          <a:prstGeom prst="round1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037960" y="3009661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037960" y="3756355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450304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037960" y="524974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37960" y="599643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743133"/>
            <a:ext cx="3777078" cy="660290"/>
          </a:xfrm>
          <a:prstGeom prst="round1Rect">
            <a:avLst>
              <a:gd name="adj" fmla="val 31639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4878870" y="3009661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878870" y="3756355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87887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487887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487887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87887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989720" y="3009661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989720" y="3756355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98972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898972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898972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98972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3100571" y="3009661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3100571" y="3756355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3100571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3100571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100571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3100571" y="6743133"/>
            <a:ext cx="4042080" cy="660290"/>
          </a:xfrm>
          <a:prstGeom prst="round1Rect">
            <a:avLst>
              <a:gd name="adj" fmla="val 33510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4878871" y="2028221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9000490" y="2028221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086627" y="2028221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37960" y="302739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37960" y="3756355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4503049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037960" y="524974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37960" y="601414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755490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4878870" y="304508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875528" y="377404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528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4878870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4883808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871452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9007908" y="304508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9004566" y="377404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9004566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9007908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9012846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9000490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8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3100571" y="304508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9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13097229" y="377404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3097229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1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13100571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2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13105509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3093153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53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5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3000"/>
                            </p:stCondLst>
                            <p:childTnLst>
                              <p:par>
                                <p:cTn id="1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7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/>
    </p:bld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Tab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1890577"/>
            <a:ext cx="3780420" cy="1048493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912736" y="1890577"/>
            <a:ext cx="3029416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018081" y="1890577"/>
            <a:ext cx="3029416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1 つの角を丸めた四角形 7"/>
          <p:cNvSpPr/>
          <p:nvPr userDrawn="1"/>
        </p:nvSpPr>
        <p:spPr>
          <a:xfrm>
            <a:off x="14259561" y="1890577"/>
            <a:ext cx="2883089" cy="1048493"/>
          </a:xfrm>
          <a:prstGeom prst="round1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037960" y="3009661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037960" y="3756355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450304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037960" y="524974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37960" y="599643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743133"/>
            <a:ext cx="3777078" cy="660290"/>
          </a:xfrm>
          <a:prstGeom prst="round1Rect">
            <a:avLst>
              <a:gd name="adj" fmla="val 31639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4912736" y="3009661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912736" y="3756355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912736" y="4503049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4912736" y="524974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4912736" y="5996437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912736" y="674313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018081" y="3009661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018081" y="3756355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018081" y="4503049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8018081" y="524974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8018081" y="5996437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018081" y="674313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4259561" y="3009661"/>
            <a:ext cx="2883089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4259561" y="3756355"/>
            <a:ext cx="2883089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4259561" y="4503049"/>
            <a:ext cx="2883089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4259561" y="5249743"/>
            <a:ext cx="2883089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4259561" y="5996437"/>
            <a:ext cx="2883089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4259561" y="6743133"/>
            <a:ext cx="2883089" cy="660290"/>
          </a:xfrm>
          <a:prstGeom prst="round1Rect">
            <a:avLst>
              <a:gd name="adj" fmla="val 33510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4912737" y="2028221"/>
            <a:ext cx="3029416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8028851" y="2028221"/>
            <a:ext cx="3029416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4245617" y="2028221"/>
            <a:ext cx="288308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37960" y="302739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37960" y="3756355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4503049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037960" y="524974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37960" y="601414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755490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4912736" y="304508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909394" y="3774041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909394" y="4520735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4912736" y="5267429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4917674" y="603183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905318" y="6773176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8036269" y="304508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8032927" y="3774041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8032927" y="4520735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8036269" y="5267429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8041207" y="603183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8028851" y="6773176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8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4259561" y="3045084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9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14256219" y="3774041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4256219" y="4520735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1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14259561" y="5267429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2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14264499" y="6031834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4252143" y="6773176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6" name="正方形/長方形 75"/>
          <p:cNvSpPr/>
          <p:nvPr userDrawn="1"/>
        </p:nvSpPr>
        <p:spPr>
          <a:xfrm>
            <a:off x="11131224" y="1890577"/>
            <a:ext cx="3029416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 userDrawn="1"/>
        </p:nvSpPr>
        <p:spPr>
          <a:xfrm>
            <a:off x="11131224" y="3009661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 userDrawn="1"/>
        </p:nvSpPr>
        <p:spPr>
          <a:xfrm>
            <a:off x="11131224" y="3756355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 userDrawn="1"/>
        </p:nvSpPr>
        <p:spPr>
          <a:xfrm>
            <a:off x="11131224" y="4503049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 userDrawn="1"/>
        </p:nvSpPr>
        <p:spPr>
          <a:xfrm>
            <a:off x="11131224" y="524974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 userDrawn="1"/>
        </p:nvSpPr>
        <p:spPr>
          <a:xfrm>
            <a:off x="11131224" y="5996437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 userDrawn="1"/>
        </p:nvSpPr>
        <p:spPr>
          <a:xfrm>
            <a:off x="11131224" y="674313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3" name="テキスト プレースホルダー 11"/>
          <p:cNvSpPr>
            <a:spLocks noGrp="1"/>
          </p:cNvSpPr>
          <p:nvPr>
            <p:ph type="body" sz="quarter" idx="64" hasCustomPrompt="1"/>
          </p:nvPr>
        </p:nvSpPr>
        <p:spPr>
          <a:xfrm>
            <a:off x="11141994" y="2028221"/>
            <a:ext cx="3029416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4" name="テキスト プレースホルダー 11"/>
          <p:cNvSpPr>
            <a:spLocks noGrp="1"/>
          </p:cNvSpPr>
          <p:nvPr>
            <p:ph type="body" sz="quarter" idx="65" hasCustomPrompt="1"/>
          </p:nvPr>
        </p:nvSpPr>
        <p:spPr>
          <a:xfrm>
            <a:off x="11149412" y="304508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5" name="テキスト プレースホルダー 11"/>
          <p:cNvSpPr>
            <a:spLocks noGrp="1"/>
          </p:cNvSpPr>
          <p:nvPr>
            <p:ph type="body" sz="quarter" idx="66" hasCustomPrompt="1"/>
          </p:nvPr>
        </p:nvSpPr>
        <p:spPr>
          <a:xfrm>
            <a:off x="11146070" y="3774041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6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11146070" y="4520735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7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11149412" y="5267429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8" name="テキスト プレースホルダー 11"/>
          <p:cNvSpPr>
            <a:spLocks noGrp="1"/>
          </p:cNvSpPr>
          <p:nvPr>
            <p:ph type="body" sz="quarter" idx="69" hasCustomPrompt="1"/>
          </p:nvPr>
        </p:nvSpPr>
        <p:spPr>
          <a:xfrm>
            <a:off x="11154350" y="603183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9" name="テキスト プレースホルダー 11"/>
          <p:cNvSpPr>
            <a:spLocks noGrp="1"/>
          </p:cNvSpPr>
          <p:nvPr>
            <p:ph type="body" sz="quarter" idx="70" hasCustomPrompt="1"/>
          </p:nvPr>
        </p:nvSpPr>
        <p:spPr>
          <a:xfrm>
            <a:off x="11141994" y="6773176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24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0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500"/>
                            </p:stCondLst>
                            <p:childTnLst>
                              <p:par>
                                <p:cTn id="1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3000"/>
                            </p:stCondLst>
                            <p:childTnLst>
                              <p:par>
                                <p:cTn id="1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3500"/>
                            </p:stCondLst>
                            <p:childTnLst>
                              <p:par>
                                <p:cTn id="216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1890577"/>
            <a:ext cx="3780420" cy="2520000"/>
          </a:xfrm>
          <a:prstGeom prst="round1Rect">
            <a:avLst>
              <a:gd name="adj" fmla="val 6860"/>
            </a:avLst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450304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037960" y="524974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37960" y="599643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743133"/>
            <a:ext cx="3777078" cy="660290"/>
          </a:xfrm>
          <a:prstGeom prst="round1Rect">
            <a:avLst>
              <a:gd name="adj" fmla="val 29767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87887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487887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487887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87887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98972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898972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898972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98972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3100571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3100571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100571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3100571" y="6743133"/>
            <a:ext cx="4042080" cy="660290"/>
          </a:xfrm>
          <a:prstGeom prst="round1Rect">
            <a:avLst>
              <a:gd name="adj" fmla="val 27896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4503049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037960" y="524974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37960" y="601414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755490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528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4878870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4883808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871452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9004566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9007908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9012846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9000490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3097229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1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13100571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2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13105509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3093153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15"/>
          <p:cNvSpPr>
            <a:spLocks noGrp="1"/>
          </p:cNvSpPr>
          <p:nvPr>
            <p:ph type="pic" sz="quarter" idx="64" hasCustomPrompt="1"/>
          </p:nvPr>
        </p:nvSpPr>
        <p:spPr>
          <a:xfrm>
            <a:off x="4878870" y="1890713"/>
            <a:ext cx="4042080" cy="2519362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6" name="図プレースホルダー 15"/>
          <p:cNvSpPr>
            <a:spLocks noGrp="1"/>
          </p:cNvSpPr>
          <p:nvPr>
            <p:ph type="pic" sz="quarter" idx="65" hasCustomPrompt="1"/>
          </p:nvPr>
        </p:nvSpPr>
        <p:spPr>
          <a:xfrm>
            <a:off x="8989720" y="1890577"/>
            <a:ext cx="4042080" cy="251936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7" name="図プレースホルダー 15"/>
          <p:cNvSpPr>
            <a:spLocks noGrp="1"/>
          </p:cNvSpPr>
          <p:nvPr>
            <p:ph type="pic" sz="quarter" idx="66" hasCustomPrompt="1"/>
          </p:nvPr>
        </p:nvSpPr>
        <p:spPr>
          <a:xfrm>
            <a:off x="13100571" y="1891215"/>
            <a:ext cx="4042080" cy="2519362"/>
          </a:xfrm>
          <a:prstGeom prst="round1Rect">
            <a:avLst>
              <a:gd name="adj" fmla="val 9800"/>
            </a:avLst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8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4878870" y="3785710"/>
            <a:ext cx="4042080" cy="624867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9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8989720" y="3785710"/>
            <a:ext cx="4042080" cy="624867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0" name="テキスト プレースホルダー 11"/>
          <p:cNvSpPr>
            <a:spLocks noGrp="1"/>
          </p:cNvSpPr>
          <p:nvPr>
            <p:ph type="body" sz="quarter" idx="69" hasCustomPrompt="1"/>
          </p:nvPr>
        </p:nvSpPr>
        <p:spPr>
          <a:xfrm>
            <a:off x="13100571" y="3785710"/>
            <a:ext cx="4042080" cy="624867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3" name="テキスト プレースホルダー 11"/>
          <p:cNvSpPr>
            <a:spLocks noGrp="1"/>
          </p:cNvSpPr>
          <p:nvPr>
            <p:ph type="body" sz="quarter" idx="70" hasCustomPrompt="1"/>
          </p:nvPr>
        </p:nvSpPr>
        <p:spPr>
          <a:xfrm>
            <a:off x="1556942" y="3474651"/>
            <a:ext cx="2783592" cy="567626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4" name="テキスト プレースホルダー 11"/>
          <p:cNvSpPr>
            <a:spLocks noGrp="1"/>
          </p:cNvSpPr>
          <p:nvPr>
            <p:ph type="body" sz="quarter" idx="71" hasCustomPrompt="1"/>
          </p:nvPr>
        </p:nvSpPr>
        <p:spPr>
          <a:xfrm>
            <a:off x="1696014" y="2718146"/>
            <a:ext cx="2711628" cy="534661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pic>
        <p:nvPicPr>
          <p:cNvPr id="44" name="図 4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892" y="2705099"/>
            <a:ext cx="585177" cy="585177"/>
          </a:xfrm>
          <a:prstGeom prst="rect">
            <a:avLst/>
          </a:prstGeom>
        </p:spPr>
      </p:pic>
      <p:pic>
        <p:nvPicPr>
          <p:cNvPr id="85" name="図 8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72010" y="3848432"/>
            <a:ext cx="585177" cy="58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2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2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75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425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4750"/>
                            </p:stCondLst>
                            <p:childTnLst>
                              <p:par>
                                <p:cTn id="140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  <p:bldP spid="14" grpId="0" animBg="1"/>
      <p:bldP spid="19" grpId="0" animBg="1"/>
      <p:bldP spid="20" grpId="0" animBg="1"/>
      <p:bldP spid="21" grpId="0" animBg="1"/>
      <p:bldP spid="22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2" grpId="0" animBg="1"/>
      <p:bldP spid="33" grpId="0" animBg="1"/>
      <p:bldP spid="34" grpId="0" animBg="1"/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76" grpId="0"/>
      <p:bldP spid="77" grpId="0"/>
      <p:bldP spid="7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b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円/楕円 26"/>
          <p:cNvSpPr/>
          <p:nvPr userDrawn="1"/>
        </p:nvSpPr>
        <p:spPr>
          <a:xfrm>
            <a:off x="14198282" y="6213600"/>
            <a:ext cx="1188926" cy="118892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 userDrawn="1"/>
        </p:nvSpPr>
        <p:spPr>
          <a:xfrm>
            <a:off x="13530104" y="1966361"/>
            <a:ext cx="1037296" cy="103729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 userDrawn="1"/>
        </p:nvSpPr>
        <p:spPr>
          <a:xfrm>
            <a:off x="3060880" y="1810202"/>
            <a:ext cx="902281" cy="9022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5109198" y="5722650"/>
            <a:ext cx="1025291" cy="102529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 userDrawn="1"/>
        </p:nvSpPr>
        <p:spPr>
          <a:xfrm>
            <a:off x="495076" y="6032126"/>
            <a:ext cx="1482480" cy="1482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4712150" y="2938255"/>
            <a:ext cx="3297041" cy="329704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0808391" y="1666041"/>
            <a:ext cx="3375375" cy="33753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11123426" y="3929158"/>
            <a:ext cx="4004652" cy="400465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161915" y="2038155"/>
            <a:ext cx="3130641" cy="313064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1222326" y="4018375"/>
            <a:ext cx="3533742" cy="353374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3293349" y="1588105"/>
            <a:ext cx="4004652" cy="400465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6662184" y="2803240"/>
            <a:ext cx="4904752" cy="4904752"/>
          </a:xfrm>
          <a:prstGeom prst="ellips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93649" y="7843800"/>
            <a:ext cx="13298280" cy="171019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280296" y="4308267"/>
            <a:ext cx="3724232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7117980" y="5098495"/>
            <a:ext cx="4005445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1600776" y="4918475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438461" y="5708703"/>
            <a:ext cx="34203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3747800" y="2530382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3585485" y="3320610"/>
            <a:ext cx="34203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99075" y="5326819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12313" y="3085967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0905956" y="2930720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770548" y="4200173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7343006" y="1750498"/>
            <a:ext cx="902281" cy="9022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17066364" y="6007589"/>
            <a:ext cx="1188926" cy="118892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485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6" grpId="0" animBg="1"/>
      <p:bldP spid="28" grpId="0" animBg="1"/>
      <p:bldP spid="25" grpId="0" animBg="1"/>
      <p:bldP spid="29" grpId="0" animBg="1"/>
      <p:bldP spid="11" grpId="0" animBg="1"/>
      <p:bldP spid="10" grpId="0" animBg="1"/>
      <p:bldP spid="9" grpId="0" animBg="1"/>
      <p:bldP spid="8" grpId="0" animBg="1"/>
      <p:bldP spid="7" grpId="0" animBg="1"/>
      <p:bldP spid="5" grpId="0" animBg="1"/>
      <p:bldP spid="6" grpId="0" animBg="1"/>
      <p:bldP spid="12" grpId="0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30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50952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266" y="2537877"/>
            <a:ext cx="1770720" cy="5119693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931" y="2440526"/>
            <a:ext cx="1462282" cy="5217046"/>
          </a:xfrm>
          <a:prstGeom prst="rect">
            <a:avLst/>
          </a:prstGeom>
          <a:effectLst>
            <a:outerShdw blurRad="76200" dist="88900" dir="13500000" sy="23000" kx="1200000" algn="br" rotWithShape="0">
              <a:prstClr val="black">
                <a:alpha val="20000"/>
              </a:prstClr>
            </a:outerShdw>
          </a:effectLst>
        </p:spPr>
      </p:pic>
      <p:grpSp>
        <p:nvGrpSpPr>
          <p:cNvPr id="7" name="グループ化 6"/>
          <p:cNvGrpSpPr/>
          <p:nvPr userDrawn="1"/>
        </p:nvGrpSpPr>
        <p:grpSpPr>
          <a:xfrm>
            <a:off x="1267331" y="1869009"/>
            <a:ext cx="4793032" cy="1935215"/>
            <a:chOff x="792895" y="118306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8" name="正方形/長方形 7"/>
            <p:cNvSpPr/>
            <p:nvPr userDrawn="1"/>
          </p:nvSpPr>
          <p:spPr>
            <a:xfrm>
              <a:off x="792895" y="118306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" name="二等辺三角形 8"/>
            <p:cNvSpPr/>
            <p:nvPr userDrawn="1"/>
          </p:nvSpPr>
          <p:spPr>
            <a:xfrm rot="5400000">
              <a:off x="5124176" y="2488148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" name="グループ化 9"/>
          <p:cNvGrpSpPr/>
          <p:nvPr userDrawn="1"/>
        </p:nvGrpSpPr>
        <p:grpSpPr>
          <a:xfrm>
            <a:off x="1267331" y="4929349"/>
            <a:ext cx="4793032" cy="1935215"/>
            <a:chOff x="792895" y="424340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1" name="正方形/長方形 10"/>
            <p:cNvSpPr/>
            <p:nvPr userDrawn="1"/>
          </p:nvSpPr>
          <p:spPr>
            <a:xfrm>
              <a:off x="792895" y="424340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二等辺三角形 11"/>
            <p:cNvSpPr/>
            <p:nvPr userDrawn="1"/>
          </p:nvSpPr>
          <p:spPr>
            <a:xfrm rot="5400000">
              <a:off x="5124176" y="4459564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3" name="グループ化 12"/>
          <p:cNvGrpSpPr/>
          <p:nvPr userDrawn="1"/>
        </p:nvGrpSpPr>
        <p:grpSpPr>
          <a:xfrm rot="10800000">
            <a:off x="11978521" y="4929349"/>
            <a:ext cx="4793032" cy="1935215"/>
            <a:chOff x="792895" y="118306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4" name="正方形/長方形 13"/>
            <p:cNvSpPr/>
            <p:nvPr userDrawn="1"/>
          </p:nvSpPr>
          <p:spPr>
            <a:xfrm>
              <a:off x="792895" y="118306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二等辺三角形 14"/>
            <p:cNvSpPr/>
            <p:nvPr userDrawn="1"/>
          </p:nvSpPr>
          <p:spPr>
            <a:xfrm rot="5400000">
              <a:off x="5124176" y="2488148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" name="グループ化 15"/>
          <p:cNvGrpSpPr/>
          <p:nvPr userDrawn="1"/>
        </p:nvGrpSpPr>
        <p:grpSpPr>
          <a:xfrm rot="10800000">
            <a:off x="11980312" y="1868654"/>
            <a:ext cx="4793032" cy="1935215"/>
            <a:chOff x="792895" y="424340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7" name="正方形/長方形 16"/>
            <p:cNvSpPr/>
            <p:nvPr userDrawn="1"/>
          </p:nvSpPr>
          <p:spPr>
            <a:xfrm>
              <a:off x="792895" y="424340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二等辺三角形 17"/>
            <p:cNvSpPr/>
            <p:nvPr userDrawn="1"/>
          </p:nvSpPr>
          <p:spPr>
            <a:xfrm rot="5400000">
              <a:off x="5124176" y="4459564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361568" y="1996094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361568" y="5084048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2338561" y="2003668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392020" y="5084048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93649" y="7843800"/>
            <a:ext cx="132982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81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8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2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円/楕円 4"/>
          <p:cNvSpPr/>
          <p:nvPr userDrawn="1"/>
        </p:nvSpPr>
        <p:spPr>
          <a:xfrm>
            <a:off x="5992856" y="2443200"/>
            <a:ext cx="6300700" cy="63007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>
            <a:spLocks noChangeAspect="1"/>
          </p:cNvSpPr>
          <p:nvPr userDrawn="1"/>
        </p:nvSpPr>
        <p:spPr>
          <a:xfrm>
            <a:off x="5992856" y="2443200"/>
            <a:ext cx="6300700" cy="63007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円/楕円 9"/>
          <p:cNvSpPr>
            <a:spLocks noChangeAspect="1"/>
          </p:cNvSpPr>
          <p:nvPr userDrawn="1"/>
        </p:nvSpPr>
        <p:spPr>
          <a:xfrm>
            <a:off x="6399353" y="3256194"/>
            <a:ext cx="5487706" cy="548770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>
            <a:spLocks noChangeAspect="1"/>
          </p:cNvSpPr>
          <p:nvPr userDrawn="1"/>
        </p:nvSpPr>
        <p:spPr>
          <a:xfrm>
            <a:off x="6805850" y="4069187"/>
            <a:ext cx="4674713" cy="4674713"/>
          </a:xfrm>
          <a:prstGeom prst="ellips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>
            <a:spLocks noChangeAspect="1"/>
          </p:cNvSpPr>
          <p:nvPr userDrawn="1"/>
        </p:nvSpPr>
        <p:spPr>
          <a:xfrm>
            <a:off x="7212347" y="4882181"/>
            <a:ext cx="3861719" cy="3861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7618843" y="5695174"/>
            <a:ext cx="3048726" cy="304872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8025340" y="6508168"/>
            <a:ext cx="2235732" cy="22357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013777" y="7337131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13777" y="5821478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8013777" y="5008485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013777" y="4141776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8013777" y="3331686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013777" y="2521596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 flipH="1">
            <a:off x="10268332" y="2836631"/>
            <a:ext cx="2617548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 userDrawn="1"/>
        </p:nvCxnSpPr>
        <p:spPr>
          <a:xfrm flipH="1">
            <a:off x="5490542" y="3691726"/>
            <a:ext cx="2527539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 userDrawn="1"/>
        </p:nvCxnSpPr>
        <p:spPr>
          <a:xfrm flipH="1">
            <a:off x="10358341" y="4501816"/>
            <a:ext cx="2527539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 userDrawn="1"/>
        </p:nvCxnSpPr>
        <p:spPr>
          <a:xfrm flipH="1">
            <a:off x="5497801" y="5356911"/>
            <a:ext cx="2527539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 userDrawn="1"/>
        </p:nvCxnSpPr>
        <p:spPr>
          <a:xfrm flipH="1">
            <a:off x="10216069" y="6167001"/>
            <a:ext cx="2669811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 userDrawn="1"/>
        </p:nvCxnSpPr>
        <p:spPr>
          <a:xfrm flipH="1">
            <a:off x="5497801" y="6977091"/>
            <a:ext cx="2925325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3013636" y="3017852"/>
            <a:ext cx="4860540" cy="8989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3013636" y="2476591"/>
            <a:ext cx="4860540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3013636" y="4683037"/>
            <a:ext cx="4860540" cy="8989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3013636" y="4141776"/>
            <a:ext cx="4860540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3013636" y="6348221"/>
            <a:ext cx="4860540" cy="8989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3013636" y="5806960"/>
            <a:ext cx="4860540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637261" y="3885412"/>
            <a:ext cx="4860540" cy="89890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637261" y="3344151"/>
            <a:ext cx="4860540" cy="645023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637261" y="5550597"/>
            <a:ext cx="4860540" cy="89890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637261" y="5009336"/>
            <a:ext cx="4860540" cy="645023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637261" y="7215781"/>
            <a:ext cx="4860540" cy="89890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6674520"/>
            <a:ext cx="4860540" cy="645023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37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00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0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0" grpId="0" animBg="1"/>
      <p:bldP spid="9" grpId="0" animBg="1"/>
      <p:bldP spid="8" grpId="0" animBg="1"/>
      <p:bldP spid="7" grpId="0" animBg="1"/>
      <p:bldP spid="6" grpId="0" animBg="1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33" grpId="0"/>
      <p:bldP spid="34" grpId="0"/>
      <p:bldP spid="35" grpId="0"/>
      <p:bldP spid="36" grpId="0"/>
      <p:bldP spid="37" grpId="0"/>
      <p:bldP spid="3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07291" y="1966589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642706" y="1678115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822726" y="1678115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07291" y="3530513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4642706" y="3242039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4822726" y="3242039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07291" y="5094437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4642706" y="4805963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4822726" y="4805963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907291" y="6658361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642706" y="6369887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4822726" y="6369887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907291" y="8222284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642706" y="7933810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4822726" y="7933810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16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50"/>
                            </p:stCondLst>
                            <p:childTnLst>
                              <p:par>
                                <p:cTn id="5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93649" y="7843800"/>
            <a:ext cx="132982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2493649" y="7167104"/>
            <a:ext cx="13298280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77784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98488" y="7798795"/>
            <a:ext cx="7762453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98488" y="7167104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491699" y="7790558"/>
            <a:ext cx="7762453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491699" y="7158867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821776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2 Column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491699" y="6540276"/>
            <a:ext cx="7762453" cy="206860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491699" y="5908586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491699" y="3209905"/>
            <a:ext cx="7762453" cy="206860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491699" y="2578215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653140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4391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2803240"/>
            <a:ext cx="16057784" cy="1043694"/>
          </a:xfrm>
        </p:spPr>
        <p:txBody>
          <a:bodyPr anchor="b">
            <a:noAutofit/>
          </a:bodyPr>
          <a:lstStyle>
            <a:lvl1pPr algn="l">
              <a:defRPr sz="5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4063380"/>
            <a:ext cx="16057784" cy="324036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59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1948145"/>
            <a:ext cx="7641849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3036843"/>
            <a:ext cx="7641849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503246" y="1948145"/>
            <a:ext cx="7641849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503246" y="3036843"/>
            <a:ext cx="7641849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07291" y="2343636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323226" y="2353190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061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/>
          <p:cNvSpPr/>
          <p:nvPr userDrawn="1"/>
        </p:nvSpPr>
        <p:spPr>
          <a:xfrm>
            <a:off x="1596993" y="7033710"/>
            <a:ext cx="4185465" cy="234026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1596993" y="4423420"/>
            <a:ext cx="4185465" cy="234026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596993" y="1768125"/>
            <a:ext cx="4185465" cy="234026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1740034" y="1933890"/>
            <a:ext cx="3899383" cy="2008731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1740034" y="4589185"/>
            <a:ext cx="3899383" cy="2008731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1740034" y="7199475"/>
            <a:ext cx="3899383" cy="2008731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026230" y="2347555"/>
            <a:ext cx="10677816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026230" y="1768125"/>
            <a:ext cx="10677816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026230" y="5005227"/>
            <a:ext cx="10677816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026230" y="4425797"/>
            <a:ext cx="10677816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026230" y="7629849"/>
            <a:ext cx="10677816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026230" y="7050419"/>
            <a:ext cx="10677816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75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  <p:bldP spid="5" grpId="0" animBg="1"/>
      <p:bldP spid="10" grpId="0"/>
      <p:bldP spid="14" grpId="0"/>
      <p:bldP spid="16" grpId="0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1618481" y="3748345"/>
            <a:ext cx="5850650" cy="5850650"/>
          </a:xfrm>
          <a:prstGeom prst="ellipse">
            <a:avLst/>
          </a:prstGeo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3553761" y="4783525"/>
            <a:ext cx="2070165" cy="207016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1753496" y="6808685"/>
            <a:ext cx="5580620" cy="1189757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100000"/>
              </a:lnSpc>
              <a:defRPr sz="4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2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 animBg="1">
        <p:tmplLst>
          <p:tmpl>
            <p:tnLst>
              <p:par>
                <p:cTn presetID="14" presetClass="entr" presetSubtype="1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4" presetClass="entr" presetSubtype="10" fill="hold" nodeType="click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1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1948145"/>
            <a:ext cx="5171868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3036843"/>
            <a:ext cx="5171868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32916" y="1984572"/>
            <a:ext cx="5171868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532916" y="3073270"/>
            <a:ext cx="5171868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978521" y="1984572"/>
            <a:ext cx="5171868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1978521" y="3073270"/>
            <a:ext cx="5171868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907291" y="2356902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6352896" y="2356902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11798501" y="2356902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53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  <p:bldP spid="11" grpId="0"/>
      <p:bldP spid="12" grpId="0"/>
      <p:bldP spid="13" grpId="0" animBg="1"/>
      <p:bldP spid="14" grpId="0" animBg="1"/>
      <p:bldP spid="15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円/楕円 31"/>
          <p:cNvSpPr/>
          <p:nvPr userDrawn="1"/>
        </p:nvSpPr>
        <p:spPr>
          <a:xfrm>
            <a:off x="6041205" y="2495277"/>
            <a:ext cx="6193030" cy="6193030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3" name="円/楕円 32"/>
          <p:cNvSpPr/>
          <p:nvPr userDrawn="1"/>
        </p:nvSpPr>
        <p:spPr>
          <a:xfrm>
            <a:off x="6982940" y="3437012"/>
            <a:ext cx="4309561" cy="4309561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ドーナツ 7"/>
          <p:cNvSpPr/>
          <p:nvPr userDrawn="1"/>
        </p:nvSpPr>
        <p:spPr>
          <a:xfrm>
            <a:off x="6398903" y="2849730"/>
            <a:ext cx="5461686" cy="5461686"/>
          </a:xfrm>
          <a:prstGeom prst="donut">
            <a:avLst>
              <a:gd name="adj" fmla="val 7805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環状矢印 8"/>
          <p:cNvSpPr/>
          <p:nvPr userDrawn="1"/>
        </p:nvSpPr>
        <p:spPr>
          <a:xfrm>
            <a:off x="9143206" y="2833652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環状矢印 8"/>
          <p:cNvSpPr/>
          <p:nvPr userDrawn="1"/>
        </p:nvSpPr>
        <p:spPr>
          <a:xfrm rot="5400000">
            <a:off x="8975161" y="5717445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環状矢印 8"/>
          <p:cNvSpPr/>
          <p:nvPr userDrawn="1"/>
        </p:nvSpPr>
        <p:spPr>
          <a:xfrm rot="10800000">
            <a:off x="6112473" y="5582267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環状矢印 8"/>
          <p:cNvSpPr/>
          <p:nvPr userDrawn="1"/>
        </p:nvSpPr>
        <p:spPr>
          <a:xfrm rot="16200000">
            <a:off x="6255121" y="2679785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円/楕円 15"/>
          <p:cNvSpPr/>
          <p:nvPr userDrawn="1"/>
        </p:nvSpPr>
        <p:spPr>
          <a:xfrm>
            <a:off x="10181969" y="3069064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10181969" y="6379823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6565558" y="3069064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6565558" y="6379823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10590604" y="3485051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590604" y="6788458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6974193" y="347769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6974193" y="6781106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2586361" y="3115954"/>
            <a:ext cx="4808864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2586361" y="2536524"/>
            <a:ext cx="480886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586361" y="7005277"/>
            <a:ext cx="4808864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586361" y="6425847"/>
            <a:ext cx="480886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38059" y="3118138"/>
            <a:ext cx="4808864" cy="1744121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38059" y="2538708"/>
            <a:ext cx="4808864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8059" y="7007461"/>
            <a:ext cx="4808864" cy="1744121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938059" y="6428031"/>
            <a:ext cx="4808864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26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25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75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75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8" grpId="0" animBg="1"/>
      <p:bldP spid="9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Vi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1509136" y="1811486"/>
            <a:ext cx="6671037" cy="399619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1685611" y="1987943"/>
            <a:ext cx="6318086" cy="3643276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050168" y="1811486"/>
            <a:ext cx="6671037" cy="399619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10226643" y="1987943"/>
            <a:ext cx="6318086" cy="3643276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83526" y="6660065"/>
            <a:ext cx="7393207" cy="244686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083526" y="6080635"/>
            <a:ext cx="7393207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79458" y="6664184"/>
            <a:ext cx="7393207" cy="244686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679458" y="6084754"/>
            <a:ext cx="7393207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26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600"/>
                            </p:stCondLst>
                            <p:childTnLst>
                              <p:par>
                                <p:cTn id="2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2" grpId="0"/>
      <p:bldP spid="1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- Vi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637261" y="2174129"/>
            <a:ext cx="5588591" cy="334776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812479" y="2337741"/>
            <a:ext cx="5238155" cy="3020542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37261" y="6218944"/>
            <a:ext cx="5588591" cy="27059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37261" y="5639514"/>
            <a:ext cx="558859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6348117" y="2173170"/>
            <a:ext cx="5588591" cy="334776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6523335" y="2336782"/>
            <a:ext cx="5238155" cy="3020542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348117" y="6217985"/>
            <a:ext cx="5588591" cy="27059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348117" y="5638555"/>
            <a:ext cx="558859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12023526" y="2174129"/>
            <a:ext cx="5588591" cy="334776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12198744" y="2337741"/>
            <a:ext cx="5238155" cy="3020542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023526" y="6218944"/>
            <a:ext cx="5588591" cy="27059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023526" y="5639514"/>
            <a:ext cx="558859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95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8" grpId="0"/>
      <p:bldP spid="1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/>
      <p:bldP spid="2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-6324" y="1750729"/>
            <a:ext cx="18292737" cy="487793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903140"/>
            <a:ext cx="18267418" cy="4545505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57541" y="7568135"/>
            <a:ext cx="11926325" cy="16258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157541" y="6898695"/>
            <a:ext cx="119263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79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/>
      <p:bldP spid="1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x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772276" y="158810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72276" y="428840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9458241" y="158810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458241" y="428840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772276" y="554854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772276" y="824884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9458241" y="554854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9458241" y="824884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5313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772276" y="1588105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72276" y="4288405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6487911" y="1588105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487911" y="4288405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12203546" y="1588105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2203546" y="4288405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772276" y="5593550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772276" y="8293850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>
            <a:off x="6487911" y="5593550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487911" y="8293850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図プレースホルダー 9"/>
          <p:cNvSpPr>
            <a:spLocks noGrp="1"/>
          </p:cNvSpPr>
          <p:nvPr>
            <p:ph type="pic" sz="quarter" idx="24" hasCustomPrompt="1"/>
          </p:nvPr>
        </p:nvSpPr>
        <p:spPr>
          <a:xfrm>
            <a:off x="12203546" y="5593550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203546" y="8293850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573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727271" y="2909031"/>
            <a:ext cx="7110790" cy="5069784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885185" y="3063876"/>
            <a:ext cx="6794962" cy="476009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8393479" y="272929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873176" y="3112640"/>
            <a:ext cx="882098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8873176" y="2533210"/>
            <a:ext cx="88209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ホームベース 13"/>
          <p:cNvSpPr/>
          <p:nvPr userDrawn="1"/>
        </p:nvSpPr>
        <p:spPr>
          <a:xfrm>
            <a:off x="8393479" y="471689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8873176" y="5100240"/>
            <a:ext cx="882098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873176" y="4520810"/>
            <a:ext cx="88209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ホームベース 16"/>
          <p:cNvSpPr/>
          <p:nvPr userDrawn="1"/>
        </p:nvSpPr>
        <p:spPr>
          <a:xfrm>
            <a:off x="8393477" y="674037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873174" y="7123720"/>
            <a:ext cx="882098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8873174" y="6544290"/>
            <a:ext cx="88209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52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/>
      <p:bldP spid="11" grpId="0" animBg="1"/>
      <p:bldP spid="1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952296" y="2218131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952296" y="2218131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7202" y="2856363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852396" y="2128165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42306" y="2128165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1" name="正方形/長方形 20"/>
          <p:cNvSpPr/>
          <p:nvPr userDrawn="1"/>
        </p:nvSpPr>
        <p:spPr>
          <a:xfrm>
            <a:off x="952296" y="4646277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ホームベース 21"/>
          <p:cNvSpPr/>
          <p:nvPr userDrawn="1"/>
        </p:nvSpPr>
        <p:spPr>
          <a:xfrm>
            <a:off x="952296" y="4646277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37202" y="5284509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852396" y="4556311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042306" y="4556311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952295" y="7071120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ホームベース 26"/>
          <p:cNvSpPr/>
          <p:nvPr userDrawn="1"/>
        </p:nvSpPr>
        <p:spPr>
          <a:xfrm>
            <a:off x="952295" y="7071120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7201" y="7709352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852395" y="6981154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42305" y="6981154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46" name="正方形/長方形 45"/>
          <p:cNvSpPr/>
          <p:nvPr userDrawn="1"/>
        </p:nvSpPr>
        <p:spPr>
          <a:xfrm>
            <a:off x="9503246" y="2218131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ホームベース 46"/>
          <p:cNvSpPr/>
          <p:nvPr userDrawn="1"/>
        </p:nvSpPr>
        <p:spPr>
          <a:xfrm>
            <a:off x="9503246" y="2218131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9488152" y="2856363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403346" y="2128165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9593256" y="2128165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51" name="正方形/長方形 50"/>
          <p:cNvSpPr/>
          <p:nvPr userDrawn="1"/>
        </p:nvSpPr>
        <p:spPr>
          <a:xfrm>
            <a:off x="9503246" y="4646277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ホームベース 51"/>
          <p:cNvSpPr/>
          <p:nvPr userDrawn="1"/>
        </p:nvSpPr>
        <p:spPr>
          <a:xfrm>
            <a:off x="9503246" y="4646277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9488152" y="5284509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403346" y="4556311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9593256" y="4556311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56" name="正方形/長方形 55"/>
          <p:cNvSpPr/>
          <p:nvPr userDrawn="1"/>
        </p:nvSpPr>
        <p:spPr>
          <a:xfrm>
            <a:off x="9503245" y="7071120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ホームベース 56"/>
          <p:cNvSpPr/>
          <p:nvPr userDrawn="1"/>
        </p:nvSpPr>
        <p:spPr>
          <a:xfrm>
            <a:off x="9503245" y="7071120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9488151" y="7709352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0403345" y="6981154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9593255" y="6981154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41536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3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3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animBg="1"/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7" grpId="0" animBg="1"/>
      <p:bldP spid="4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 animBg="1"/>
      <p:bldP spid="5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57" grpId="0" animBg="1"/>
      <p:bldP spid="5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952295" y="2218131"/>
            <a:ext cx="16137100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952296" y="2218131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7202" y="2856363"/>
            <a:ext cx="1612688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852395" y="2128165"/>
            <a:ext cx="1523700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42306" y="2128165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1" name="正方形/長方形 20"/>
          <p:cNvSpPr/>
          <p:nvPr userDrawn="1"/>
        </p:nvSpPr>
        <p:spPr>
          <a:xfrm>
            <a:off x="952295" y="4646277"/>
            <a:ext cx="16137100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ホームベース 21"/>
          <p:cNvSpPr/>
          <p:nvPr userDrawn="1"/>
        </p:nvSpPr>
        <p:spPr>
          <a:xfrm>
            <a:off x="952296" y="4646277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37202" y="5284509"/>
            <a:ext cx="1612688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852395" y="4556311"/>
            <a:ext cx="1523700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042306" y="4556311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952294" y="7071120"/>
            <a:ext cx="16137101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ホームベース 26"/>
          <p:cNvSpPr/>
          <p:nvPr userDrawn="1"/>
        </p:nvSpPr>
        <p:spPr>
          <a:xfrm>
            <a:off x="952295" y="7071120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7200" y="7709352"/>
            <a:ext cx="16126885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852394" y="6981154"/>
            <a:ext cx="1523700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42305" y="6981154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99635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animBg="1"/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0" y="0"/>
            <a:ext cx="18286413" cy="51435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7271" y="1228065"/>
            <a:ext cx="16831870" cy="2459238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27272" y="3405437"/>
            <a:ext cx="16831870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5143500"/>
            <a:ext cx="18286413" cy="51435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1834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42999" y="1948145"/>
            <a:ext cx="7321380" cy="1453800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40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133383" y="3747959"/>
            <a:ext cx="7330996" cy="5265971"/>
          </a:xfrm>
        </p:spPr>
        <p:txBody>
          <a:bodyPr anchor="t">
            <a:noAutofit/>
          </a:bodyPr>
          <a:lstStyle>
            <a:lvl1pPr marL="342900" indent="-396000" algn="l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u"/>
              <a:defRPr sz="2400">
                <a:solidFill>
                  <a:schemeClr val="tx2"/>
                </a:solidFill>
                <a:latin typeface="+mn-lt"/>
              </a:defRPr>
            </a:lvl1pPr>
            <a:lvl2pPr marL="792000" indent="-3960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/>
            </a:lvl2pPr>
            <a:lvl3pPr marL="1080000" indent="-288000">
              <a:defRPr sz="18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</a:lstStyle>
          <a:p>
            <a:pPr lvl="0"/>
            <a:r>
              <a:rPr lang="en-US" altLang="ja-JP" dirty="0"/>
              <a:t>Text Here</a:t>
            </a:r>
          </a:p>
          <a:p>
            <a:pPr lvl="1"/>
            <a:r>
              <a:rPr lang="en-US" dirty="0"/>
              <a:t>Level 2</a:t>
            </a:r>
          </a:p>
          <a:p>
            <a:pPr lvl="2"/>
            <a:r>
              <a:rPr lang="en-US" dirty="0"/>
              <a:t>Level 3</a:t>
            </a:r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1127941" y="3642616"/>
            <a:ext cx="733643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747420" y="1948145"/>
            <a:ext cx="7321380" cy="1453800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40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737804" y="3747959"/>
            <a:ext cx="7330996" cy="5265971"/>
          </a:xfrm>
        </p:spPr>
        <p:txBody>
          <a:bodyPr anchor="t">
            <a:noAutofit/>
          </a:bodyPr>
          <a:lstStyle>
            <a:lvl1pPr marL="342900" indent="-396000" algn="l"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u"/>
              <a:defRPr sz="2400">
                <a:solidFill>
                  <a:schemeClr val="tx2"/>
                </a:solidFill>
                <a:latin typeface="+mn-lt"/>
              </a:defRPr>
            </a:lvl1pPr>
            <a:lvl2pPr marL="792000" indent="-3960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/>
            </a:lvl2pPr>
            <a:lvl3pPr marL="1080000" indent="-288000">
              <a:defRPr sz="18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</a:lstStyle>
          <a:p>
            <a:pPr lvl="0"/>
            <a:r>
              <a:rPr lang="en-US" altLang="ja-JP" dirty="0"/>
              <a:t>Text Here</a:t>
            </a:r>
          </a:p>
          <a:p>
            <a:pPr lvl="1"/>
            <a:r>
              <a:rPr lang="en-US" dirty="0"/>
              <a:t>Level 2</a:t>
            </a:r>
          </a:p>
          <a:p>
            <a:pPr lvl="2"/>
            <a:r>
              <a:rPr lang="en-US" dirty="0"/>
              <a:t>Level 3</a:t>
            </a:r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9732362" y="3642616"/>
            <a:ext cx="733643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85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uiExpand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582367" y="2856363"/>
            <a:ext cx="7110789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584018" y="2128165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582367" y="5284509"/>
            <a:ext cx="7110789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584018" y="4556311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582366" y="7709352"/>
            <a:ext cx="7110789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584017" y="6981154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133316" y="2856363"/>
            <a:ext cx="7110790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134968" y="2128165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133316" y="5284509"/>
            <a:ext cx="7110790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134968" y="4556311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0133315" y="7709352"/>
            <a:ext cx="7110790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0134967" y="6981154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952296" y="212816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6" name="図プレースホルダー 7"/>
          <p:cNvSpPr>
            <a:spLocks noGrp="1"/>
          </p:cNvSpPr>
          <p:nvPr>
            <p:ph type="pic" sz="quarter" idx="36" hasCustomPrompt="1"/>
          </p:nvPr>
        </p:nvSpPr>
        <p:spPr>
          <a:xfrm>
            <a:off x="952296" y="455843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7" name="図プレースホルダー 7"/>
          <p:cNvSpPr>
            <a:spLocks noGrp="1"/>
          </p:cNvSpPr>
          <p:nvPr>
            <p:ph type="pic" sz="quarter" idx="37" hasCustomPrompt="1"/>
          </p:nvPr>
        </p:nvSpPr>
        <p:spPr>
          <a:xfrm>
            <a:off x="952296" y="698870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38" hasCustomPrompt="1"/>
          </p:nvPr>
        </p:nvSpPr>
        <p:spPr>
          <a:xfrm>
            <a:off x="9503246" y="212816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図プレースホルダー 7"/>
          <p:cNvSpPr>
            <a:spLocks noGrp="1"/>
          </p:cNvSpPr>
          <p:nvPr>
            <p:ph type="pic" sz="quarter" idx="39" hasCustomPrompt="1"/>
          </p:nvPr>
        </p:nvSpPr>
        <p:spPr>
          <a:xfrm>
            <a:off x="9503246" y="455843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0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9503246" y="698870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5717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/>
      <p:bldP spid="36" grpId="0"/>
      <p:bldP spid="37" grpId="0"/>
      <p:bldP spid="38" grpId="0"/>
      <p:bldP spid="39" grpId="0"/>
      <p:bldP spid="40" grpId="0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ervic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/>
          <p:cNvSpPr/>
          <p:nvPr userDrawn="1"/>
        </p:nvSpPr>
        <p:spPr>
          <a:xfrm>
            <a:off x="0" y="2128165"/>
            <a:ext cx="18286413" cy="5265585"/>
          </a:xfrm>
          <a:prstGeom prst="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2302446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6412903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0523360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4633816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52296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328671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5077754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203212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52296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3328671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203212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5077754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96312" y="7843800"/>
            <a:ext cx="16057784" cy="126014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06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/>
      <p:bldP spid="8" grpId="0"/>
      <p:bldP spid="9" grpId="0"/>
      <p:bldP spid="10" grpId="0"/>
      <p:bldP spid="1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角丸四角形 13"/>
          <p:cNvSpPr/>
          <p:nvPr userDrawn="1"/>
        </p:nvSpPr>
        <p:spPr>
          <a:xfrm>
            <a:off x="1762386" y="2330883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817281" y="1903140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10803" y="2105663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2672275" y="2983260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2672275" y="2330884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角丸四角形 33"/>
          <p:cNvSpPr/>
          <p:nvPr userDrawn="1"/>
        </p:nvSpPr>
        <p:spPr>
          <a:xfrm>
            <a:off x="1762386" y="4785222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 userDrawn="1"/>
        </p:nvSpPr>
        <p:spPr>
          <a:xfrm>
            <a:off x="817281" y="4357479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10803" y="4560002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2672275" y="5437599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2672275" y="4785223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角丸四角形 40"/>
          <p:cNvSpPr/>
          <p:nvPr userDrawn="1"/>
        </p:nvSpPr>
        <p:spPr>
          <a:xfrm>
            <a:off x="1762386" y="7236428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817281" y="6808685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10803" y="7011208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2672275" y="7888805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2672275" y="7236429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角丸四角形 45"/>
          <p:cNvSpPr/>
          <p:nvPr userDrawn="1"/>
        </p:nvSpPr>
        <p:spPr>
          <a:xfrm>
            <a:off x="10313336" y="2330883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 userDrawn="1"/>
        </p:nvSpPr>
        <p:spPr>
          <a:xfrm>
            <a:off x="9368231" y="1903140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561753" y="2105663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1223225" y="2983260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1223225" y="2330884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1" name="角丸四角形 50"/>
          <p:cNvSpPr/>
          <p:nvPr userDrawn="1"/>
        </p:nvSpPr>
        <p:spPr>
          <a:xfrm>
            <a:off x="10313336" y="4785222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9368231" y="4357479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9561753" y="4560002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223225" y="5437599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1223225" y="4785223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角丸四角形 55"/>
          <p:cNvSpPr/>
          <p:nvPr userDrawn="1"/>
        </p:nvSpPr>
        <p:spPr>
          <a:xfrm>
            <a:off x="10313336" y="7236428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 userDrawn="1"/>
        </p:nvSpPr>
        <p:spPr>
          <a:xfrm>
            <a:off x="9368231" y="6808685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9561753" y="7011208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1223225" y="7888805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1223225" y="7236429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83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7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25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 animBg="1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animBg="1"/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2" presetClass="entr" presetSubtype="8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animBg="1"/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7" grpId="0" animBg="1"/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 animBg="1"/>
      <p:bldP spid="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57" grpId="0" animBg="1"/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8154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0" y="5053490"/>
            <a:ext cx="18286413" cy="135015"/>
          </a:xfrm>
          <a:prstGeom prst="rect">
            <a:avLst/>
          </a:prstGeom>
          <a:solidFill>
            <a:schemeClr val="accent1">
              <a:alpha val="2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852396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4534694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7216992" y="4589517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9899290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2581588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15263886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2061896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4744194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7426492" y="4799017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5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10108790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2791088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7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5473386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79534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368499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09189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638844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498801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42306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824601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3745756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9127453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6449206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4528053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95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2" grpId="0"/>
      <p:bldP spid="23" grpId="0"/>
      <p:bldP spid="24" grpId="0"/>
      <p:bldP spid="25" grpId="0"/>
      <p:bldP spid="26" grpId="0"/>
      <p:bldP spid="27" grpId="0"/>
      <p:bldP spid="28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0837992" y="5592511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5582770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10837992" y="2184073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0" y="2184073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5863506" y="5582771"/>
            <a:ext cx="3160090" cy="3150350"/>
            <a:chOff x="6037861" y="5413530"/>
            <a:chExt cx="2889225" cy="2880320"/>
          </a:xfrm>
        </p:grpSpPr>
        <p:sp>
          <p:nvSpPr>
            <p:cNvPr id="10" name="涙形 9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涙形 10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涙形 11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涙形 12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" name="グループ化 13"/>
          <p:cNvGrpSpPr/>
          <p:nvPr userDrawn="1"/>
        </p:nvGrpSpPr>
        <p:grpSpPr>
          <a:xfrm rot="5400000">
            <a:off x="5868376" y="2188943"/>
            <a:ext cx="3160090" cy="3150350"/>
            <a:chOff x="6037861" y="5413530"/>
            <a:chExt cx="2889225" cy="2880320"/>
          </a:xfrm>
        </p:grpSpPr>
        <p:sp>
          <p:nvSpPr>
            <p:cNvPr id="15" name="涙形 14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涙形 15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涙形 16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涙形 17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9" name="グループ化 18"/>
          <p:cNvGrpSpPr/>
          <p:nvPr userDrawn="1"/>
        </p:nvGrpSpPr>
        <p:grpSpPr>
          <a:xfrm rot="10800000">
            <a:off x="9278221" y="2193813"/>
            <a:ext cx="3160090" cy="3150350"/>
            <a:chOff x="6037861" y="5413530"/>
            <a:chExt cx="2889225" cy="2880320"/>
          </a:xfrm>
        </p:grpSpPr>
        <p:sp>
          <p:nvSpPr>
            <p:cNvPr id="20" name="涙形 19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涙形 20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涙形 21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涙形 22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4" name="グループ化 23"/>
          <p:cNvGrpSpPr/>
          <p:nvPr userDrawn="1"/>
        </p:nvGrpSpPr>
        <p:grpSpPr>
          <a:xfrm rot="16200000">
            <a:off x="9273351" y="5587641"/>
            <a:ext cx="3160090" cy="3150350"/>
            <a:chOff x="6037861" y="5413530"/>
            <a:chExt cx="2889225" cy="2880320"/>
          </a:xfrm>
        </p:grpSpPr>
        <p:sp>
          <p:nvSpPr>
            <p:cNvPr id="25" name="涙形 24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涙形 25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涙形 26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涙形 27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262886" y="4066561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262886" y="2713230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74034" y="4066561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674034" y="2713230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244999" y="7351926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244999" y="5998595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9656147" y="7351926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656147" y="5998595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37261" y="2769138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37261" y="5964493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608591" y="2814143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2608591" y="6009498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図プレースホルダー 7"/>
          <p:cNvSpPr>
            <a:spLocks noGrp="1"/>
          </p:cNvSpPr>
          <p:nvPr>
            <p:ph type="pic" sz="quarter" idx="37" hasCustomPrompt="1"/>
          </p:nvPr>
        </p:nvSpPr>
        <p:spPr>
          <a:xfrm>
            <a:off x="637261" y="1546270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2" name="図プレースホルダー 7"/>
          <p:cNvSpPr>
            <a:spLocks noGrp="1"/>
          </p:cNvSpPr>
          <p:nvPr>
            <p:ph type="pic" sz="quarter" idx="38" hasCustomPrompt="1"/>
          </p:nvPr>
        </p:nvSpPr>
        <p:spPr>
          <a:xfrm>
            <a:off x="16434016" y="1572639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3" name="図プレースホルダー 7"/>
          <p:cNvSpPr>
            <a:spLocks noGrp="1"/>
          </p:cNvSpPr>
          <p:nvPr>
            <p:ph type="pic" sz="quarter" idx="39" hasCustomPrompt="1"/>
          </p:nvPr>
        </p:nvSpPr>
        <p:spPr>
          <a:xfrm>
            <a:off x="637261" y="8169738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4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6434016" y="8196107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6854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9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25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25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25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29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2" grpId="0"/>
      <p:bldP spid="43" grpId="0"/>
      <p:bldP spid="44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4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498356" y="1634381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1644130" y="1780168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87311" y="478473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5548806" y="163438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5694580" y="178016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5137761" y="478473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9612852" y="1634381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9758626" y="1780168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201807" y="478473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13663302" y="163438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図プレースホルダー 9"/>
          <p:cNvSpPr>
            <a:spLocks noGrp="1"/>
          </p:cNvSpPr>
          <p:nvPr>
            <p:ph type="pic" sz="quarter" idx="21" hasCustomPrompt="1"/>
          </p:nvPr>
        </p:nvSpPr>
        <p:spPr>
          <a:xfrm>
            <a:off x="13809076" y="178016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3252257" y="478473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7" name="円/楕円 16"/>
          <p:cNvSpPr/>
          <p:nvPr userDrawn="1"/>
        </p:nvSpPr>
        <p:spPr>
          <a:xfrm>
            <a:off x="1498356" y="571137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図プレースホルダー 9"/>
          <p:cNvSpPr>
            <a:spLocks noGrp="1"/>
          </p:cNvSpPr>
          <p:nvPr>
            <p:ph type="pic" sz="quarter" idx="23" hasCustomPrompt="1"/>
          </p:nvPr>
        </p:nvSpPr>
        <p:spPr>
          <a:xfrm>
            <a:off x="1644130" y="585715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87311" y="883518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0" name="円/楕円 19"/>
          <p:cNvSpPr/>
          <p:nvPr userDrawn="1"/>
        </p:nvSpPr>
        <p:spPr>
          <a:xfrm>
            <a:off x="5548806" y="5711369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" name="図プレースホルダー 9"/>
          <p:cNvSpPr>
            <a:spLocks noGrp="1"/>
          </p:cNvSpPr>
          <p:nvPr>
            <p:ph type="pic" sz="quarter" idx="25" hasCustomPrompt="1"/>
          </p:nvPr>
        </p:nvSpPr>
        <p:spPr>
          <a:xfrm>
            <a:off x="5694580" y="5857156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137761" y="883518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9612852" y="571137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4" name="図プレースホルダー 9"/>
          <p:cNvSpPr>
            <a:spLocks noGrp="1"/>
          </p:cNvSpPr>
          <p:nvPr>
            <p:ph type="pic" sz="quarter" idx="27" hasCustomPrompt="1"/>
          </p:nvPr>
        </p:nvSpPr>
        <p:spPr>
          <a:xfrm>
            <a:off x="9758626" y="585715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201807" y="883518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13663302" y="5711369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図プレースホルダー 9"/>
          <p:cNvSpPr>
            <a:spLocks noGrp="1"/>
          </p:cNvSpPr>
          <p:nvPr>
            <p:ph type="pic" sz="quarter" idx="29" hasCustomPrompt="1"/>
          </p:nvPr>
        </p:nvSpPr>
        <p:spPr>
          <a:xfrm>
            <a:off x="13809076" y="5857156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252257" y="883518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151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750"/>
                            </p:stCondLst>
                            <p:childTnLst>
                              <p:par>
                                <p:cTn id="69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500"/>
                            </p:stCondLst>
                            <p:childTnLst>
                              <p:par>
                                <p:cTn id="85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250"/>
                            </p:stCondLst>
                            <p:childTnLst>
                              <p:par>
                                <p:cTn id="101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17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/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/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/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円/楕円 19"/>
          <p:cNvSpPr/>
          <p:nvPr userDrawn="1"/>
        </p:nvSpPr>
        <p:spPr>
          <a:xfrm>
            <a:off x="1024052" y="184927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8927" y="451343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18"/>
          <p:cNvSpPr>
            <a:spLocks noGrp="1"/>
          </p:cNvSpPr>
          <p:nvPr>
            <p:ph type="pic" sz="quarter" idx="17" hasCustomPrompt="1"/>
          </p:nvPr>
        </p:nvSpPr>
        <p:spPr>
          <a:xfrm>
            <a:off x="1214552" y="203024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23" name="直線コネクタ 22"/>
          <p:cNvCxnSpPr/>
          <p:nvPr userDrawn="1"/>
        </p:nvCxnSpPr>
        <p:spPr>
          <a:xfrm>
            <a:off x="906314" y="446167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円/楕円 19"/>
          <p:cNvSpPr/>
          <p:nvPr userDrawn="1"/>
        </p:nvSpPr>
        <p:spPr>
          <a:xfrm>
            <a:off x="5285379" y="184927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4920254" y="451343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図プレースホルダー 18"/>
          <p:cNvSpPr>
            <a:spLocks noGrp="1"/>
          </p:cNvSpPr>
          <p:nvPr>
            <p:ph type="pic" sz="quarter" idx="19" hasCustomPrompt="1"/>
          </p:nvPr>
        </p:nvSpPr>
        <p:spPr>
          <a:xfrm>
            <a:off x="5475879" y="203024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30" name="直線コネクタ 29"/>
          <p:cNvCxnSpPr/>
          <p:nvPr userDrawn="1"/>
        </p:nvCxnSpPr>
        <p:spPr>
          <a:xfrm>
            <a:off x="5167641" y="446167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19"/>
          <p:cNvSpPr/>
          <p:nvPr userDrawn="1"/>
        </p:nvSpPr>
        <p:spPr>
          <a:xfrm>
            <a:off x="9567188" y="185102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202063" y="451518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図プレースホルダー 18"/>
          <p:cNvSpPr>
            <a:spLocks noGrp="1"/>
          </p:cNvSpPr>
          <p:nvPr>
            <p:ph type="pic" sz="quarter" idx="21" hasCustomPrompt="1"/>
          </p:nvPr>
        </p:nvSpPr>
        <p:spPr>
          <a:xfrm>
            <a:off x="9757688" y="203200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34" name="直線コネクタ 33"/>
          <p:cNvCxnSpPr/>
          <p:nvPr userDrawn="1"/>
        </p:nvCxnSpPr>
        <p:spPr>
          <a:xfrm>
            <a:off x="9449450" y="446342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円/楕円 19"/>
          <p:cNvSpPr/>
          <p:nvPr userDrawn="1"/>
        </p:nvSpPr>
        <p:spPr>
          <a:xfrm>
            <a:off x="13828515" y="185102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3463390" y="451518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図プレースホルダー 18"/>
          <p:cNvSpPr>
            <a:spLocks noGrp="1"/>
          </p:cNvSpPr>
          <p:nvPr>
            <p:ph type="pic" sz="quarter" idx="23" hasCustomPrompt="1"/>
          </p:nvPr>
        </p:nvSpPr>
        <p:spPr>
          <a:xfrm>
            <a:off x="14019015" y="203200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38" name="直線コネクタ 37"/>
          <p:cNvCxnSpPr/>
          <p:nvPr userDrawn="1"/>
        </p:nvCxnSpPr>
        <p:spPr>
          <a:xfrm>
            <a:off x="13710777" y="446342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円/楕円 19"/>
          <p:cNvSpPr/>
          <p:nvPr userDrawn="1"/>
        </p:nvSpPr>
        <p:spPr>
          <a:xfrm>
            <a:off x="1047391" y="562793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82266" y="829209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図プレースホルダー 18"/>
          <p:cNvSpPr>
            <a:spLocks noGrp="1"/>
          </p:cNvSpPr>
          <p:nvPr>
            <p:ph type="pic" sz="quarter" idx="25" hasCustomPrompt="1"/>
          </p:nvPr>
        </p:nvSpPr>
        <p:spPr>
          <a:xfrm>
            <a:off x="1237891" y="580891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42" name="直線コネクタ 41"/>
          <p:cNvCxnSpPr/>
          <p:nvPr userDrawn="1"/>
        </p:nvCxnSpPr>
        <p:spPr>
          <a:xfrm>
            <a:off x="929653" y="824033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円/楕円 19"/>
          <p:cNvSpPr/>
          <p:nvPr userDrawn="1"/>
        </p:nvSpPr>
        <p:spPr>
          <a:xfrm>
            <a:off x="5308718" y="562793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943593" y="829209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図プレースホルダー 18"/>
          <p:cNvSpPr>
            <a:spLocks noGrp="1"/>
          </p:cNvSpPr>
          <p:nvPr>
            <p:ph type="pic" sz="quarter" idx="27" hasCustomPrompt="1"/>
          </p:nvPr>
        </p:nvSpPr>
        <p:spPr>
          <a:xfrm>
            <a:off x="5499218" y="580891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46" name="直線コネクタ 45"/>
          <p:cNvCxnSpPr/>
          <p:nvPr userDrawn="1"/>
        </p:nvCxnSpPr>
        <p:spPr>
          <a:xfrm>
            <a:off x="5190980" y="824033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円/楕円 19"/>
          <p:cNvSpPr/>
          <p:nvPr userDrawn="1"/>
        </p:nvSpPr>
        <p:spPr>
          <a:xfrm>
            <a:off x="9590527" y="562969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9225402" y="829385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図プレースホルダー 18"/>
          <p:cNvSpPr>
            <a:spLocks noGrp="1"/>
          </p:cNvSpPr>
          <p:nvPr>
            <p:ph type="pic" sz="quarter" idx="29" hasCustomPrompt="1"/>
          </p:nvPr>
        </p:nvSpPr>
        <p:spPr>
          <a:xfrm>
            <a:off x="9781027" y="581066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50" name="直線コネクタ 49"/>
          <p:cNvCxnSpPr/>
          <p:nvPr userDrawn="1"/>
        </p:nvCxnSpPr>
        <p:spPr>
          <a:xfrm>
            <a:off x="9472789" y="824209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円/楕円 19"/>
          <p:cNvSpPr/>
          <p:nvPr userDrawn="1"/>
        </p:nvSpPr>
        <p:spPr>
          <a:xfrm>
            <a:off x="13851854" y="562969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3486729" y="829385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図プレースホルダー 18"/>
          <p:cNvSpPr>
            <a:spLocks noGrp="1"/>
          </p:cNvSpPr>
          <p:nvPr>
            <p:ph type="pic" sz="quarter" idx="31" hasCustomPrompt="1"/>
          </p:nvPr>
        </p:nvSpPr>
        <p:spPr>
          <a:xfrm>
            <a:off x="14042354" y="581066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54" name="直線コネクタ 53"/>
          <p:cNvCxnSpPr/>
          <p:nvPr userDrawn="1"/>
        </p:nvCxnSpPr>
        <p:spPr>
          <a:xfrm>
            <a:off x="13734116" y="824209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25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5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25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0"/>
                            </p:stCondLst>
                            <p:childTnLst>
                              <p:par>
                                <p:cTn id="9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7" grpId="0" animBg="1"/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/>
      <p:bldP spid="31" grpId="0" animBg="1"/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/>
      <p:bldP spid="35" grpId="0" animBg="1"/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/>
      <p:bldP spid="39" grpId="0" animBg="1"/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3" grpId="0" animBg="1"/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/>
      <p:bldP spid="47" grpId="0" animBg="1"/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/>
      <p:bldP spid="51" grpId="0" animBg="1"/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723837" y="24903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892777" y="26592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5066860" y="24903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5235800" y="26592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9409883" y="24522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9578823" y="26211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13752906" y="24522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13921846" y="26211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85740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028763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9447980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13791003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85740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5028763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447980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791003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94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9" presetClass="entr" presetSubtype="0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49" presetClass="entr" presetSubtype="0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000"/>
                            </p:stCondLst>
                            <p:childTnLst>
                              <p:par>
                                <p:cTn id="71" presetID="49" presetClass="entr" presetSubtype="0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59042" y="6697585"/>
            <a:ext cx="4854903" cy="2091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>
            <a:off x="870142" y="5863580"/>
            <a:ext cx="5032704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61319" y="6043600"/>
            <a:ext cx="4850349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1782598" y="2315840"/>
            <a:ext cx="3187700" cy="3187700"/>
          </a:xfrm>
          <a:prstGeom prst="ellips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870884" y="3459640"/>
            <a:ext cx="3011127" cy="90010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6725007" y="6697585"/>
            <a:ext cx="4854903" cy="2091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 flipH="1">
            <a:off x="6636107" y="5863580"/>
            <a:ext cx="5032704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727284" y="6043600"/>
            <a:ext cx="4850349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円/楕円 20"/>
          <p:cNvSpPr/>
          <p:nvPr userDrawn="1"/>
        </p:nvSpPr>
        <p:spPr>
          <a:xfrm>
            <a:off x="7548563" y="2315840"/>
            <a:ext cx="3187700" cy="31877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7636849" y="3459640"/>
            <a:ext cx="3011127" cy="90010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472466" y="6697585"/>
            <a:ext cx="4854903" cy="2091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4" name="直線コネクタ 23"/>
          <p:cNvCxnSpPr/>
          <p:nvPr userDrawn="1"/>
        </p:nvCxnSpPr>
        <p:spPr>
          <a:xfrm flipH="1">
            <a:off x="12383566" y="5863580"/>
            <a:ext cx="5032704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2474743" y="6043600"/>
            <a:ext cx="4850349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13296022" y="2315840"/>
            <a:ext cx="3187700" cy="31877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3384308" y="3459640"/>
            <a:ext cx="3011127" cy="90010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涙形 27"/>
          <p:cNvSpPr/>
          <p:nvPr userDrawn="1"/>
        </p:nvSpPr>
        <p:spPr>
          <a:xfrm rot="5400000">
            <a:off x="1447350" y="2171533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 userDrawn="1"/>
        </p:nvSpPr>
        <p:spPr>
          <a:xfrm>
            <a:off x="1665641" y="2315840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1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30" name="涙形 29"/>
          <p:cNvSpPr/>
          <p:nvPr userDrawn="1"/>
        </p:nvSpPr>
        <p:spPr>
          <a:xfrm rot="5400000">
            <a:off x="7214211" y="2171532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/>
          <p:cNvSpPr txBox="1"/>
          <p:nvPr userDrawn="1"/>
        </p:nvSpPr>
        <p:spPr>
          <a:xfrm>
            <a:off x="7432502" y="231583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2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32" name="涙形 31"/>
          <p:cNvSpPr/>
          <p:nvPr userDrawn="1"/>
        </p:nvSpPr>
        <p:spPr>
          <a:xfrm rot="5400000">
            <a:off x="13006902" y="2198824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 userDrawn="1"/>
        </p:nvSpPr>
        <p:spPr>
          <a:xfrm>
            <a:off x="13225193" y="2343131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3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96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250"/>
                            </p:stCondLst>
                            <p:childTnLst>
                              <p:par>
                                <p:cTn id="4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75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2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/>
      <p:bldP spid="30" grpId="0" animBg="1"/>
      <p:bldP spid="31" grpId="0"/>
      <p:bldP spid="32" grpId="0" animBg="1"/>
      <p:bldP spid="33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718300"/>
            <a:ext cx="18286413" cy="990600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defRPr sz="40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2" hasCustomPrompt="1"/>
          </p:nvPr>
        </p:nvSpPr>
        <p:spPr>
          <a:xfrm>
            <a:off x="-794" y="7708784"/>
            <a:ext cx="18286413" cy="2578215"/>
          </a:xfrm>
          <a:solidFill>
            <a:schemeClr val="tx2">
              <a:alpha val="69000"/>
            </a:scheme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14919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uiExpand="1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uiExpand="1" build="allAtOnce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角形 6"/>
          <p:cNvSpPr/>
          <p:nvPr userDrawn="1"/>
        </p:nvSpPr>
        <p:spPr>
          <a:xfrm rot="5400000">
            <a:off x="7899295" y="2331670"/>
            <a:ext cx="3603388" cy="3106369"/>
          </a:xfrm>
          <a:prstGeom prst="hexagon">
            <a:avLst>
              <a:gd name="adj" fmla="val 29917"/>
              <a:gd name="vf" fmla="val 11547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195426" y="3208286"/>
            <a:ext cx="3011127" cy="136882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六角形 7"/>
          <p:cNvSpPr/>
          <p:nvPr userDrawn="1"/>
        </p:nvSpPr>
        <p:spPr>
          <a:xfrm rot="5400000">
            <a:off x="9092208" y="5749061"/>
            <a:ext cx="3603388" cy="3106369"/>
          </a:xfrm>
          <a:prstGeom prst="hexagon">
            <a:avLst>
              <a:gd name="adj" fmla="val 29917"/>
              <a:gd name="vf" fmla="val 115470"/>
            </a:avLst>
          </a:pr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388339" y="6625677"/>
            <a:ext cx="3011127" cy="136882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六角形 9"/>
          <p:cNvSpPr/>
          <p:nvPr userDrawn="1"/>
        </p:nvSpPr>
        <p:spPr>
          <a:xfrm rot="5400000">
            <a:off x="5492833" y="5028981"/>
            <a:ext cx="3603388" cy="3106369"/>
          </a:xfrm>
          <a:prstGeom prst="hexagon">
            <a:avLst>
              <a:gd name="adj" fmla="val 29917"/>
              <a:gd name="vf" fmla="val 115470"/>
            </a:avLst>
          </a:prstGeom>
          <a:solidFill>
            <a:schemeClr val="accent1">
              <a:lumMod val="5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5788964" y="5905597"/>
            <a:ext cx="3011127" cy="136882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411974" y="2649472"/>
            <a:ext cx="5247068" cy="72008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426086" y="3299162"/>
            <a:ext cx="5206468" cy="1709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2582103" y="6088602"/>
            <a:ext cx="5247068" cy="72008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596215" y="6738292"/>
            <a:ext cx="5206468" cy="1709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371636" y="5282921"/>
            <a:ext cx="5247068" cy="72008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385748" y="5932611"/>
            <a:ext cx="5206468" cy="170932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68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build="p">
        <p:tmplLst>
          <p:tmpl lvl="1"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9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/>
      <p:bldP spid="11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角丸四角形 4"/>
          <p:cNvSpPr/>
          <p:nvPr userDrawn="1"/>
        </p:nvSpPr>
        <p:spPr>
          <a:xfrm>
            <a:off x="9398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 userDrawn="1"/>
        </p:nvSpPr>
        <p:spPr>
          <a:xfrm>
            <a:off x="51943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 userDrawn="1"/>
        </p:nvSpPr>
        <p:spPr>
          <a:xfrm>
            <a:off x="94488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 userDrawn="1"/>
        </p:nvSpPr>
        <p:spPr>
          <a:xfrm>
            <a:off x="137033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21089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63634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106179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148724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8927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904393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9149859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13395324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73040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4904393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149859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395324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1922433" y="1784920"/>
            <a:ext cx="14439960" cy="139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86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25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1" grpId="0"/>
      <p:bldP spid="12" grpId="0"/>
      <p:bldP spid="13" grpId="0"/>
      <p:bldP spid="1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角丸四角形 4"/>
          <p:cNvSpPr/>
          <p:nvPr userDrawn="1"/>
        </p:nvSpPr>
        <p:spPr>
          <a:xfrm>
            <a:off x="9398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 userDrawn="1"/>
        </p:nvSpPr>
        <p:spPr>
          <a:xfrm>
            <a:off x="51943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 userDrawn="1"/>
        </p:nvSpPr>
        <p:spPr>
          <a:xfrm>
            <a:off x="94488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 userDrawn="1"/>
        </p:nvSpPr>
        <p:spPr>
          <a:xfrm>
            <a:off x="137033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21089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63634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106179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148724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8927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904393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9149859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13395324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73040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4904393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149859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395324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角丸四角形 22"/>
          <p:cNvSpPr/>
          <p:nvPr userDrawn="1"/>
        </p:nvSpPr>
        <p:spPr>
          <a:xfrm>
            <a:off x="7402513" y="199315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49" hasCustomPrompt="1"/>
          </p:nvPr>
        </p:nvSpPr>
        <p:spPr>
          <a:xfrm>
            <a:off x="8571631" y="218436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cxnSp>
        <p:nvCxnSpPr>
          <p:cNvPr id="25" name="直線コネクタ 24"/>
          <p:cNvCxnSpPr>
            <a:stCxn id="23" idx="2"/>
            <a:endCxn id="5" idx="0"/>
          </p:cNvCxnSpPr>
          <p:nvPr userDrawn="1"/>
        </p:nvCxnSpPr>
        <p:spPr>
          <a:xfrm flipH="1">
            <a:off x="2679700" y="3517150"/>
            <a:ext cx="6462713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stCxn id="23" idx="2"/>
            <a:endCxn id="6" idx="0"/>
          </p:cNvCxnSpPr>
          <p:nvPr userDrawn="1"/>
        </p:nvCxnSpPr>
        <p:spPr>
          <a:xfrm flipH="1">
            <a:off x="6934200" y="3517150"/>
            <a:ext cx="2208213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>
            <a:stCxn id="7" idx="0"/>
            <a:endCxn id="23" idx="2"/>
          </p:cNvCxnSpPr>
          <p:nvPr userDrawn="1"/>
        </p:nvCxnSpPr>
        <p:spPr>
          <a:xfrm flipH="1" flipV="1">
            <a:off x="9142413" y="3517150"/>
            <a:ext cx="2046287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>
            <a:stCxn id="8" idx="0"/>
            <a:endCxn id="23" idx="2"/>
          </p:cNvCxnSpPr>
          <p:nvPr userDrawn="1"/>
        </p:nvCxnSpPr>
        <p:spPr>
          <a:xfrm flipH="1" flipV="1">
            <a:off x="9142413" y="3517150"/>
            <a:ext cx="6300787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24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1" grpId="0"/>
      <p:bldP spid="12" grpId="0"/>
      <p:bldP spid="13" grpId="0"/>
      <p:bldP spid="1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4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623216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4045352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467488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889624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311758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14"/>
          <p:cNvSpPr>
            <a:spLocks noGrp="1"/>
          </p:cNvSpPr>
          <p:nvPr>
            <p:ph type="pic" sz="quarter" idx="33" hasCustomPrompt="1"/>
          </p:nvPr>
        </p:nvSpPr>
        <p:spPr>
          <a:xfrm>
            <a:off x="1408776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2955019" y="8023820"/>
            <a:ext cx="12376375" cy="130514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14"/>
          <p:cNvSpPr>
            <a:spLocks noGrp="1"/>
          </p:cNvSpPr>
          <p:nvPr>
            <p:ph type="pic" sz="quarter" idx="34" hasCustomPrompt="1"/>
          </p:nvPr>
        </p:nvSpPr>
        <p:spPr>
          <a:xfrm>
            <a:off x="4830912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図プレースホルダー 14"/>
          <p:cNvSpPr>
            <a:spLocks noGrp="1"/>
          </p:cNvSpPr>
          <p:nvPr>
            <p:ph type="pic" sz="quarter" idx="35" hasCustomPrompt="1"/>
          </p:nvPr>
        </p:nvSpPr>
        <p:spPr>
          <a:xfrm>
            <a:off x="8253048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図プレースホルダー 14"/>
          <p:cNvSpPr>
            <a:spLocks noGrp="1"/>
          </p:cNvSpPr>
          <p:nvPr>
            <p:ph type="pic" sz="quarter" idx="36" hasCustomPrompt="1"/>
          </p:nvPr>
        </p:nvSpPr>
        <p:spPr>
          <a:xfrm>
            <a:off x="11675184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9" name="図プレースホルダー 14"/>
          <p:cNvSpPr>
            <a:spLocks noGrp="1"/>
          </p:cNvSpPr>
          <p:nvPr>
            <p:ph type="pic" sz="quarter" idx="37" hasCustomPrompt="1"/>
          </p:nvPr>
        </p:nvSpPr>
        <p:spPr>
          <a:xfrm>
            <a:off x="15097318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764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1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40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5" grpId="0" animBg="1"/>
      <p:bldP spid="11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3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 animBg="1"/>
      <p:bldP spid="19" grpId="0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二等辺三角形 25"/>
          <p:cNvSpPr/>
          <p:nvPr userDrawn="1"/>
        </p:nvSpPr>
        <p:spPr>
          <a:xfrm>
            <a:off x="1456190" y="2173170"/>
            <a:ext cx="7883076" cy="6795755"/>
          </a:xfrm>
          <a:custGeom>
            <a:avLst/>
            <a:gdLst/>
            <a:ahLst/>
            <a:cxnLst/>
            <a:rect l="l" t="t" r="r" b="b"/>
            <a:pathLst>
              <a:path w="7883076" h="6795755">
                <a:moveTo>
                  <a:pt x="1" y="6795754"/>
                </a:moveTo>
                <a:lnTo>
                  <a:pt x="7883075" y="6795754"/>
                </a:lnTo>
                <a:lnTo>
                  <a:pt x="7883076" y="6795755"/>
                </a:lnTo>
                <a:lnTo>
                  <a:pt x="0" y="6795755"/>
                </a:lnTo>
                <a:close/>
                <a:moveTo>
                  <a:pt x="978756" y="5108245"/>
                </a:moveTo>
                <a:lnTo>
                  <a:pt x="6904320" y="5108245"/>
                </a:lnTo>
                <a:lnTo>
                  <a:pt x="7856558" y="6750035"/>
                </a:lnTo>
                <a:lnTo>
                  <a:pt x="26518" y="6750035"/>
                </a:lnTo>
                <a:close/>
                <a:moveTo>
                  <a:pt x="1957511" y="3420736"/>
                </a:moveTo>
                <a:lnTo>
                  <a:pt x="5925565" y="3420736"/>
                </a:lnTo>
                <a:lnTo>
                  <a:pt x="6877803" y="5062526"/>
                </a:lnTo>
                <a:lnTo>
                  <a:pt x="1005273" y="5062526"/>
                </a:lnTo>
                <a:close/>
                <a:moveTo>
                  <a:pt x="2936267" y="1733227"/>
                </a:moveTo>
                <a:lnTo>
                  <a:pt x="4946810" y="1733227"/>
                </a:lnTo>
                <a:lnTo>
                  <a:pt x="5899048" y="3375017"/>
                </a:lnTo>
                <a:lnTo>
                  <a:pt x="1984028" y="3375017"/>
                </a:lnTo>
                <a:close/>
                <a:moveTo>
                  <a:pt x="3941538" y="0"/>
                </a:moveTo>
                <a:lnTo>
                  <a:pt x="4920293" y="1687508"/>
                </a:lnTo>
                <a:lnTo>
                  <a:pt x="2962784" y="1687508"/>
                </a:lnTo>
                <a:close/>
              </a:path>
            </a:pathLst>
          </a:cu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平行四辺形 5"/>
          <p:cNvSpPr/>
          <p:nvPr userDrawn="1"/>
        </p:nvSpPr>
        <p:spPr>
          <a:xfrm flipH="1">
            <a:off x="5397728" y="2173170"/>
            <a:ext cx="7869667" cy="1684455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平行四辺形 6"/>
          <p:cNvSpPr/>
          <p:nvPr userDrawn="1"/>
        </p:nvSpPr>
        <p:spPr>
          <a:xfrm flipH="1">
            <a:off x="6398666" y="3905251"/>
            <a:ext cx="7869667" cy="1636830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平行四辺形 7"/>
          <p:cNvSpPr/>
          <p:nvPr userDrawn="1"/>
        </p:nvSpPr>
        <p:spPr>
          <a:xfrm flipH="1">
            <a:off x="7381102" y="5596447"/>
            <a:ext cx="7869667" cy="1636830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平行四辺形 8"/>
          <p:cNvSpPr/>
          <p:nvPr userDrawn="1"/>
        </p:nvSpPr>
        <p:spPr>
          <a:xfrm flipH="1">
            <a:off x="8359002" y="7285547"/>
            <a:ext cx="7869667" cy="1636830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4140428" y="4787166"/>
            <a:ext cx="251460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4730978" y="3103730"/>
            <a:ext cx="133350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3012463" y="6465662"/>
            <a:ext cx="477053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3012463" y="8201562"/>
            <a:ext cx="477053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577921" y="2308185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7523026" y="4018375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8548127" y="5683560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458241" y="7383882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39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6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6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6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" y="4028745"/>
            <a:ext cx="10943406" cy="7650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平行四辺形 5"/>
          <p:cNvSpPr/>
          <p:nvPr userDrawn="1"/>
        </p:nvSpPr>
        <p:spPr>
          <a:xfrm rot="9000000">
            <a:off x="6914248" y="5105537"/>
            <a:ext cx="4505265" cy="675997"/>
          </a:xfrm>
          <a:prstGeom prst="parallelogram">
            <a:avLst>
              <a:gd name="adj" fmla="val 58044"/>
            </a:avLst>
          </a:prstGeom>
          <a:solidFill>
            <a:schemeClr val="bg1">
              <a:lumMod val="7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7383248" y="6083608"/>
            <a:ext cx="10903165" cy="781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862287" y="3974098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909559" y="3974098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6956831" y="3974098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8558142" y="6049720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605414" y="6049720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4652686" y="6049720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grpSp>
        <p:nvGrpSpPr>
          <p:cNvPr id="16" name="グループ化 15"/>
          <p:cNvGrpSpPr/>
          <p:nvPr userDrawn="1"/>
        </p:nvGrpSpPr>
        <p:grpSpPr>
          <a:xfrm>
            <a:off x="817281" y="2263180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4" name="正方形/長方形 13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二等辺三角形 14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07290" y="2353190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3895006" y="2257255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9" name="正方形/長方形 18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二等辺三角形 19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3985015" y="2347265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2" name="グループ化 21"/>
          <p:cNvGrpSpPr/>
          <p:nvPr userDrawn="1"/>
        </p:nvGrpSpPr>
        <p:grpSpPr>
          <a:xfrm>
            <a:off x="6972731" y="2266669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3" name="正方形/長方形 22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二等辺三角形 23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7062740" y="2356679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6" name="グループ化 25"/>
          <p:cNvGrpSpPr/>
          <p:nvPr userDrawn="1"/>
        </p:nvGrpSpPr>
        <p:grpSpPr>
          <a:xfrm rot="10800000">
            <a:off x="8523371" y="6943700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7" name="正方形/長方形 26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二等辺三角形 27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8613380" y="7258735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30" name="グループ化 29"/>
          <p:cNvGrpSpPr/>
          <p:nvPr userDrawn="1"/>
        </p:nvGrpSpPr>
        <p:grpSpPr>
          <a:xfrm rot="10800000">
            <a:off x="11601096" y="6937775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1" name="正方形/長方形 30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二等辺三角形 31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3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691105" y="7252810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34" name="グループ化 33"/>
          <p:cNvGrpSpPr/>
          <p:nvPr userDrawn="1"/>
        </p:nvGrpSpPr>
        <p:grpSpPr>
          <a:xfrm rot="10800000">
            <a:off x="14678821" y="6947189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5" name="正方形/長方形 34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二等辺三角形 35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4768830" y="7262224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743139" y="5844138"/>
            <a:ext cx="6229592" cy="2809752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10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0"/>
                            </p:stCondLst>
                            <p:childTnLst>
                              <p:par>
                                <p:cTn id="82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0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623214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2955019" y="8023820"/>
            <a:ext cx="12376375" cy="130514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図プレースホルダー 5"/>
          <p:cNvSpPr>
            <a:spLocks noGrp="1"/>
          </p:cNvSpPr>
          <p:nvPr>
            <p:ph type="pic" sz="quarter" idx="33" hasCustomPrompt="1"/>
          </p:nvPr>
        </p:nvSpPr>
        <p:spPr>
          <a:xfrm>
            <a:off x="4894526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34" hasCustomPrompt="1"/>
          </p:nvPr>
        </p:nvSpPr>
        <p:spPr>
          <a:xfrm>
            <a:off x="9165838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図プレースホルダー 5"/>
          <p:cNvSpPr>
            <a:spLocks noGrp="1"/>
          </p:cNvSpPr>
          <p:nvPr>
            <p:ph type="pic" sz="quarter" idx="35" hasCustomPrompt="1"/>
          </p:nvPr>
        </p:nvSpPr>
        <p:spPr>
          <a:xfrm>
            <a:off x="13437151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23214" y="6403641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23214" y="5818575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4894526" y="6403640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4894526" y="5818574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9165838" y="6404080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9165838" y="5819014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3437151" y="6404079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3437151" y="5819013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8181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750"/>
                            </p:stCondLst>
                            <p:childTnLst>
                              <p:par>
                                <p:cTn id="49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/>
      <p:bldP spid="21" grpId="0"/>
      <p:bldP spid="22" grpId="0"/>
      <p:bldP spid="12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ドーナツ 4"/>
          <p:cNvSpPr/>
          <p:nvPr userDrawn="1"/>
        </p:nvSpPr>
        <p:spPr>
          <a:xfrm>
            <a:off x="6262886" y="2579009"/>
            <a:ext cx="5760642" cy="5769284"/>
          </a:xfrm>
          <a:prstGeom prst="donut">
            <a:avLst>
              <a:gd name="adj" fmla="val 8728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アーチ 6"/>
          <p:cNvSpPr/>
          <p:nvPr userDrawn="1"/>
        </p:nvSpPr>
        <p:spPr>
          <a:xfrm>
            <a:off x="9178776" y="257900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アーチ 6"/>
          <p:cNvSpPr/>
          <p:nvPr userDrawn="1"/>
        </p:nvSpPr>
        <p:spPr>
          <a:xfrm rot="5400000">
            <a:off x="9021655" y="5346420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アーチ 6"/>
          <p:cNvSpPr/>
          <p:nvPr userDrawn="1"/>
        </p:nvSpPr>
        <p:spPr>
          <a:xfrm rot="10800000">
            <a:off x="6254245" y="5189298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アーチ 6"/>
          <p:cNvSpPr/>
          <p:nvPr userDrawn="1"/>
        </p:nvSpPr>
        <p:spPr>
          <a:xfrm rot="16200000">
            <a:off x="6411365" y="2421095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2158541" y="3397743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158541" y="2660883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158541" y="6683108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158541" y="5946248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3411794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37261" y="2674934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37261" y="6697159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637261" y="5960299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6982966" y="5008485"/>
            <a:ext cx="4275474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円/楕円 26"/>
          <p:cNvSpPr/>
          <p:nvPr userDrawn="1"/>
        </p:nvSpPr>
        <p:spPr>
          <a:xfrm>
            <a:off x="10444030" y="3163280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793062" y="3478952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円/楕円 27"/>
          <p:cNvSpPr/>
          <p:nvPr userDrawn="1"/>
        </p:nvSpPr>
        <p:spPr>
          <a:xfrm>
            <a:off x="10448351" y="6528729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0797383" y="6844401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0" name="円/楕円 29"/>
          <p:cNvSpPr/>
          <p:nvPr userDrawn="1"/>
        </p:nvSpPr>
        <p:spPr>
          <a:xfrm>
            <a:off x="6543924" y="6528729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図プレースホルダー 7"/>
          <p:cNvSpPr>
            <a:spLocks noGrp="1"/>
          </p:cNvSpPr>
          <p:nvPr>
            <p:ph type="pic" sz="quarter" idx="41" hasCustomPrompt="1"/>
          </p:nvPr>
        </p:nvSpPr>
        <p:spPr>
          <a:xfrm>
            <a:off x="6892956" y="6844401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円/楕円 31"/>
          <p:cNvSpPr/>
          <p:nvPr userDrawn="1"/>
        </p:nvSpPr>
        <p:spPr>
          <a:xfrm>
            <a:off x="6543924" y="3163280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6892956" y="3478952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8817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7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25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10" grpId="0"/>
      <p:bldP spid="28" grpId="0" animBg="1"/>
      <p:bldP spid="29" grpId="0"/>
      <p:bldP spid="30" grpId="0" animBg="1"/>
      <p:bldP spid="31" grpId="0"/>
      <p:bldP spid="32" grpId="0" animBg="1"/>
      <p:bldP spid="33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図プレースホルダー 46"/>
          <p:cNvSpPr>
            <a:spLocks noGrp="1"/>
          </p:cNvSpPr>
          <p:nvPr>
            <p:ph type="pic" sz="quarter" idx="42" hasCustomPrompt="1"/>
          </p:nvPr>
        </p:nvSpPr>
        <p:spPr>
          <a:xfrm>
            <a:off x="6857758" y="5484220"/>
            <a:ext cx="2245748" cy="2253696"/>
          </a:xfrm>
          <a:custGeom>
            <a:avLst/>
            <a:gdLst/>
            <a:ahLst/>
            <a:cxnLst/>
            <a:rect l="l" t="t" r="r" b="b"/>
            <a:pathLst>
              <a:path w="2153093" h="2160713">
                <a:moveTo>
                  <a:pt x="2151584" y="0"/>
                </a:moveTo>
                <a:lnTo>
                  <a:pt x="2153093" y="0"/>
                </a:lnTo>
                <a:lnTo>
                  <a:pt x="2153093" y="2160637"/>
                </a:lnTo>
                <a:cubicBezTo>
                  <a:pt x="2152590" y="2160713"/>
                  <a:pt x="2152087" y="2160713"/>
                  <a:pt x="2151584" y="2160713"/>
                </a:cubicBezTo>
                <a:cubicBezTo>
                  <a:pt x="963297" y="2160713"/>
                  <a:pt x="0" y="1197416"/>
                  <a:pt x="0" y="9129"/>
                </a:cubicBezTo>
                <a:lnTo>
                  <a:pt x="2151584" y="9129"/>
                </a:ln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5" name="図プレースホルダー 44"/>
          <p:cNvSpPr>
            <a:spLocks noGrp="1"/>
          </p:cNvSpPr>
          <p:nvPr>
            <p:ph type="pic" sz="quarter" idx="41" hasCustomPrompt="1"/>
          </p:nvPr>
        </p:nvSpPr>
        <p:spPr>
          <a:xfrm>
            <a:off x="9161994" y="5484548"/>
            <a:ext cx="2253696" cy="2245748"/>
          </a:xfrm>
          <a:custGeom>
            <a:avLst/>
            <a:gdLst/>
            <a:ahLst/>
            <a:cxnLst/>
            <a:rect l="l" t="t" r="r" b="b"/>
            <a:pathLst>
              <a:path w="2160713" h="2153093">
                <a:moveTo>
                  <a:pt x="0" y="0"/>
                </a:moveTo>
                <a:lnTo>
                  <a:pt x="2160637" y="0"/>
                </a:lnTo>
                <a:cubicBezTo>
                  <a:pt x="2160713" y="503"/>
                  <a:pt x="2160713" y="1006"/>
                  <a:pt x="2160713" y="1509"/>
                </a:cubicBezTo>
                <a:cubicBezTo>
                  <a:pt x="2160713" y="1189796"/>
                  <a:pt x="1197416" y="2153093"/>
                  <a:pt x="9129" y="2153093"/>
                </a:cubicBezTo>
                <a:lnTo>
                  <a:pt x="9129" y="1509"/>
                </a:lnTo>
                <a:lnTo>
                  <a:pt x="0" y="1509"/>
                </a:ln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3" name="図プレースホルダー 42"/>
          <p:cNvSpPr>
            <a:spLocks noGrp="1"/>
          </p:cNvSpPr>
          <p:nvPr>
            <p:ph type="pic" sz="quarter" idx="40" hasCustomPrompt="1"/>
          </p:nvPr>
        </p:nvSpPr>
        <p:spPr>
          <a:xfrm>
            <a:off x="9162322" y="3181184"/>
            <a:ext cx="2245748" cy="2253696"/>
          </a:xfrm>
          <a:custGeom>
            <a:avLst/>
            <a:gdLst/>
            <a:ahLst/>
            <a:cxnLst/>
            <a:rect l="l" t="t" r="r" b="b"/>
            <a:pathLst>
              <a:path w="2153093" h="2160713">
                <a:moveTo>
                  <a:pt x="1509" y="0"/>
                </a:moveTo>
                <a:cubicBezTo>
                  <a:pt x="1189796" y="0"/>
                  <a:pt x="2153093" y="963297"/>
                  <a:pt x="2153093" y="2151584"/>
                </a:cubicBezTo>
                <a:lnTo>
                  <a:pt x="1509" y="2151584"/>
                </a:lnTo>
                <a:lnTo>
                  <a:pt x="1509" y="2160713"/>
                </a:lnTo>
                <a:lnTo>
                  <a:pt x="0" y="2160713"/>
                </a:lnTo>
                <a:lnTo>
                  <a:pt x="0" y="76"/>
                </a:lnTo>
                <a:cubicBezTo>
                  <a:pt x="503" y="0"/>
                  <a:pt x="1006" y="0"/>
                  <a:pt x="1509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1" name="図プレースホルダー 40"/>
          <p:cNvSpPr>
            <a:spLocks noGrp="1"/>
          </p:cNvSpPr>
          <p:nvPr>
            <p:ph type="pic" sz="quarter" idx="39" hasCustomPrompt="1"/>
          </p:nvPr>
        </p:nvSpPr>
        <p:spPr>
          <a:xfrm>
            <a:off x="6858001" y="3189132"/>
            <a:ext cx="2253696" cy="2245748"/>
          </a:xfrm>
          <a:custGeom>
            <a:avLst/>
            <a:gdLst/>
            <a:ahLst/>
            <a:cxnLst/>
            <a:rect l="l" t="t" r="r" b="b"/>
            <a:pathLst>
              <a:path w="2160713" h="2153093">
                <a:moveTo>
                  <a:pt x="2151584" y="0"/>
                </a:moveTo>
                <a:lnTo>
                  <a:pt x="2151584" y="2151584"/>
                </a:lnTo>
                <a:lnTo>
                  <a:pt x="2160713" y="2151584"/>
                </a:lnTo>
                <a:lnTo>
                  <a:pt x="2160713" y="2153093"/>
                </a:lnTo>
                <a:lnTo>
                  <a:pt x="76" y="2153093"/>
                </a:lnTo>
                <a:cubicBezTo>
                  <a:pt x="0" y="2152590"/>
                  <a:pt x="0" y="2152087"/>
                  <a:pt x="0" y="2151584"/>
                </a:cubicBezTo>
                <a:cubicBezTo>
                  <a:pt x="0" y="963297"/>
                  <a:pt x="963297" y="0"/>
                  <a:pt x="2151584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ドーナツ 4"/>
          <p:cNvSpPr/>
          <p:nvPr userDrawn="1"/>
        </p:nvSpPr>
        <p:spPr>
          <a:xfrm>
            <a:off x="6263526" y="2579009"/>
            <a:ext cx="5760000" cy="5760000"/>
          </a:xfrm>
          <a:prstGeom prst="donut">
            <a:avLst>
              <a:gd name="adj" fmla="val 8728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アーチ 6"/>
          <p:cNvSpPr/>
          <p:nvPr userDrawn="1"/>
        </p:nvSpPr>
        <p:spPr>
          <a:xfrm>
            <a:off x="9178776" y="257900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アーチ 6"/>
          <p:cNvSpPr/>
          <p:nvPr userDrawn="1"/>
        </p:nvSpPr>
        <p:spPr>
          <a:xfrm rot="5400000">
            <a:off x="9021655" y="5346420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アーチ 6"/>
          <p:cNvSpPr/>
          <p:nvPr userDrawn="1"/>
        </p:nvSpPr>
        <p:spPr>
          <a:xfrm rot="10800000">
            <a:off x="6254245" y="5189298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アーチ 6"/>
          <p:cNvSpPr/>
          <p:nvPr userDrawn="1"/>
        </p:nvSpPr>
        <p:spPr>
          <a:xfrm rot="16200000">
            <a:off x="6411365" y="2421095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2158541" y="3397742"/>
            <a:ext cx="5490610" cy="19257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158541" y="2384854"/>
            <a:ext cx="5490610" cy="1111017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158541" y="6683107"/>
            <a:ext cx="5490610" cy="19257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158541" y="5670219"/>
            <a:ext cx="5490610" cy="1111017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3411793"/>
            <a:ext cx="5490610" cy="1925777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37261" y="2398905"/>
            <a:ext cx="5490610" cy="1111017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37261" y="6697158"/>
            <a:ext cx="5490610" cy="1925777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637261" y="5684270"/>
            <a:ext cx="5490610" cy="1111017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88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5" grpId="0"/>
      <p:bldP spid="43" grpId="0"/>
      <p:bldP spid="41" grpId="0"/>
      <p:bldP spid="5" grpId="0" animBg="1"/>
      <p:bldP spid="6" grpId="0" animBg="1"/>
      <p:bldP spid="7" grpId="0" animBg="1"/>
      <p:bldP spid="8" grpId="0" animBg="1"/>
      <p:bldP spid="9" grpId="0" animBg="1"/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山形 4"/>
          <p:cNvSpPr/>
          <p:nvPr userDrawn="1"/>
        </p:nvSpPr>
        <p:spPr>
          <a:xfrm>
            <a:off x="660400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山形 5"/>
          <p:cNvSpPr/>
          <p:nvPr userDrawn="1"/>
        </p:nvSpPr>
        <p:spPr>
          <a:xfrm>
            <a:off x="4035425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山形 6"/>
          <p:cNvSpPr/>
          <p:nvPr userDrawn="1"/>
        </p:nvSpPr>
        <p:spPr>
          <a:xfrm>
            <a:off x="7410450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山形 7"/>
          <p:cNvSpPr/>
          <p:nvPr userDrawn="1"/>
        </p:nvSpPr>
        <p:spPr>
          <a:xfrm>
            <a:off x="10785475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山形 8"/>
          <p:cNvSpPr/>
          <p:nvPr userDrawn="1"/>
        </p:nvSpPr>
        <p:spPr>
          <a:xfrm>
            <a:off x="14160500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 userDrawn="1"/>
        </p:nvSpPr>
        <p:spPr>
          <a:xfrm>
            <a:off x="1750625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2099657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5092756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5441788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8467338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8816370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11875700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12224732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円/楕円 17"/>
          <p:cNvSpPr/>
          <p:nvPr userDrawn="1"/>
        </p:nvSpPr>
        <p:spPr>
          <a:xfrm>
            <a:off x="15250725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46" hasCustomPrompt="1"/>
          </p:nvPr>
        </p:nvSpPr>
        <p:spPr>
          <a:xfrm>
            <a:off x="15599757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817281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147651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7523026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10853396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14305620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817281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4192656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7568031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10943406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14318781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8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75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20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6313630"/>
            <a:ext cx="18286413" cy="3973369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631363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テキスト プレースホルダー 4"/>
          <p:cNvSpPr>
            <a:spLocks noGrp="1"/>
          </p:cNvSpPr>
          <p:nvPr>
            <p:ph type="body" sz="quarter" idx="25" hasCustomPrompt="1"/>
          </p:nvPr>
        </p:nvSpPr>
        <p:spPr>
          <a:xfrm>
            <a:off x="7994650" y="5162424"/>
            <a:ext cx="2295525" cy="229552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5" name="図プレースホルダー 2"/>
          <p:cNvSpPr>
            <a:spLocks noGrp="1"/>
          </p:cNvSpPr>
          <p:nvPr>
            <p:ph type="pic" sz="quarter" idx="26" hasCustomPrompt="1"/>
          </p:nvPr>
        </p:nvSpPr>
        <p:spPr>
          <a:xfrm>
            <a:off x="8579850" y="5747489"/>
            <a:ext cx="1125125" cy="112512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6737980" y="8144099"/>
            <a:ext cx="4808864" cy="142908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6737980" y="7564668"/>
            <a:ext cx="4808864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4"/>
          <p:cNvSpPr>
            <a:spLocks noGrp="1"/>
          </p:cNvSpPr>
          <p:nvPr>
            <p:ph type="body" sz="quarter" idx="29" hasCustomPrompt="1"/>
          </p:nvPr>
        </p:nvSpPr>
        <p:spPr>
          <a:xfrm>
            <a:off x="2707491" y="5160640"/>
            <a:ext cx="2295525" cy="229552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9" name="図プレースホルダー 2"/>
          <p:cNvSpPr>
            <a:spLocks noGrp="1"/>
          </p:cNvSpPr>
          <p:nvPr>
            <p:ph type="pic" sz="quarter" idx="30" hasCustomPrompt="1"/>
          </p:nvPr>
        </p:nvSpPr>
        <p:spPr>
          <a:xfrm>
            <a:off x="3292691" y="5745705"/>
            <a:ext cx="1125125" cy="112512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50821" y="8142315"/>
            <a:ext cx="4808864" cy="142908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450821" y="7562884"/>
            <a:ext cx="4808864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4"/>
          <p:cNvSpPr>
            <a:spLocks noGrp="1"/>
          </p:cNvSpPr>
          <p:nvPr>
            <p:ph type="body" sz="quarter" idx="33" hasCustomPrompt="1"/>
          </p:nvPr>
        </p:nvSpPr>
        <p:spPr>
          <a:xfrm>
            <a:off x="13286867" y="5157754"/>
            <a:ext cx="2295525" cy="229552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3" name="図プレースホルダー 2"/>
          <p:cNvSpPr>
            <a:spLocks noGrp="1"/>
          </p:cNvSpPr>
          <p:nvPr>
            <p:ph type="pic" sz="quarter" idx="34" hasCustomPrompt="1"/>
          </p:nvPr>
        </p:nvSpPr>
        <p:spPr>
          <a:xfrm>
            <a:off x="13872067" y="5742819"/>
            <a:ext cx="1125125" cy="112512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2030197" y="8139429"/>
            <a:ext cx="4808864" cy="142908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2030197" y="7559998"/>
            <a:ext cx="4808864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13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-794" y="1903140"/>
            <a:ext cx="18286413" cy="4545506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3" hasCustomPrompt="1"/>
          </p:nvPr>
        </p:nvSpPr>
        <p:spPr>
          <a:xfrm>
            <a:off x="9142413" y="1903413"/>
            <a:ext cx="9144000" cy="4545012"/>
          </a:xfrm>
          <a:solidFill>
            <a:schemeClr val="tx2">
              <a:alpha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57541" y="7568135"/>
            <a:ext cx="11926325" cy="16258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157541" y="6898695"/>
            <a:ext cx="119263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323226" y="2083160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14" name="テキスト プレースホルダー 9"/>
          <p:cNvSpPr>
            <a:spLocks noGrp="1"/>
          </p:cNvSpPr>
          <p:nvPr>
            <p:ph type="body" sz="quarter" idx="19" hasCustomPrompt="1"/>
          </p:nvPr>
        </p:nvSpPr>
        <p:spPr>
          <a:xfrm>
            <a:off x="10268331" y="2199732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0403346" y="2173170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9323226" y="3091713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17" name="テキスト プレースホルダー 9"/>
          <p:cNvSpPr>
            <a:spLocks noGrp="1"/>
          </p:cNvSpPr>
          <p:nvPr>
            <p:ph type="body" sz="quarter" idx="22" hasCustomPrompt="1"/>
          </p:nvPr>
        </p:nvSpPr>
        <p:spPr>
          <a:xfrm>
            <a:off x="10268331" y="3208285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403346" y="3181723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323226" y="4108385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20" name="テキスト プレースホルダー 9"/>
          <p:cNvSpPr>
            <a:spLocks noGrp="1"/>
          </p:cNvSpPr>
          <p:nvPr>
            <p:ph type="body" sz="quarter" idx="25" hasCustomPrompt="1"/>
          </p:nvPr>
        </p:nvSpPr>
        <p:spPr>
          <a:xfrm>
            <a:off x="10268331" y="4224957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403346" y="4198395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323226" y="5098495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23" name="テキスト プレースホルダー 9"/>
          <p:cNvSpPr>
            <a:spLocks noGrp="1"/>
          </p:cNvSpPr>
          <p:nvPr>
            <p:ph type="body" sz="quarter" idx="28" hasCustomPrompt="1"/>
          </p:nvPr>
        </p:nvSpPr>
        <p:spPr>
          <a:xfrm>
            <a:off x="10268331" y="5215067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403346" y="5188505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88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6" name="グループ化 25"/>
          <p:cNvGrpSpPr/>
          <p:nvPr userDrawn="1"/>
        </p:nvGrpSpPr>
        <p:grpSpPr>
          <a:xfrm>
            <a:off x="7952769" y="2287309"/>
            <a:ext cx="3234708" cy="3259869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" name="ドーナツ 4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台形 5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台形 9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3" name="グループ化 12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11" name="台形 1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台形 1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" name="グループ化 15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17" name="台形 1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台形 1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" name="グループ化 18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20" name="台形 19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台形 20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2" name="グループ化 21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23" name="台形 2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台形 2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7" name="グループ化 26"/>
          <p:cNvGrpSpPr/>
          <p:nvPr userDrawn="1"/>
        </p:nvGrpSpPr>
        <p:grpSpPr>
          <a:xfrm>
            <a:off x="10821438" y="4862070"/>
            <a:ext cx="1954027" cy="1969226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8" name="ドーナツ 27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台形 28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台形 29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31" name="グループ化 30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41" name="台形 4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台形 4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" name="グループ化 31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39" name="台形 38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台形 39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3" name="グループ化 32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37" name="台形 3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台形 3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4" name="グループ化 33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35" name="台形 34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台形 35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43" name="グループ化 42"/>
          <p:cNvGrpSpPr/>
          <p:nvPr userDrawn="1"/>
        </p:nvGrpSpPr>
        <p:grpSpPr>
          <a:xfrm>
            <a:off x="6720664" y="5228491"/>
            <a:ext cx="2475236" cy="2494489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4" name="ドーナツ 43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台形 44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台形 45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7" name="グループ化 46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7" name="台形 5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台形 5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8" name="グループ化 47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5" name="台形 54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台形 55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9" name="グループ化 48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3" name="台形 5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台形 5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0" name="グループ化 49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1" name="台形 5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台形 5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59" name="グループ化 58"/>
          <p:cNvGrpSpPr/>
          <p:nvPr userDrawn="1"/>
        </p:nvGrpSpPr>
        <p:grpSpPr>
          <a:xfrm>
            <a:off x="4850094" y="3546320"/>
            <a:ext cx="2368323" cy="2386745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0" name="ドーナツ 59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台形 60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台形 61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3" name="グループ化 62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73" name="台形 7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4" name="台形 7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4" name="グループ化 63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71" name="台形 7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2" name="台形 7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5" name="グループ化 64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69" name="台形 68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0" name="台形 69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6" name="グループ化 65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67" name="台形 6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台形 6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75" name="グループ化 74"/>
          <p:cNvGrpSpPr/>
          <p:nvPr userDrawn="1"/>
        </p:nvGrpSpPr>
        <p:grpSpPr>
          <a:xfrm>
            <a:off x="3068709" y="4765313"/>
            <a:ext cx="2077973" cy="2094136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6" name="ドーナツ 75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台形 76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台形 77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9" name="グループ化 78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9" name="台形 88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台形 89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0" name="グループ化 79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7" name="台形 8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8" name="台形 8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1" name="グループ化 80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5" name="台形 84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6" name="台形 85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2" name="グループ化 81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3" name="台形 8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台形 8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9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057972" y="7777592"/>
            <a:ext cx="4294891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1057972" y="7236332"/>
            <a:ext cx="4294891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3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05021" y="2473401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4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5021" y="1932141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3103646" y="5342450"/>
            <a:ext cx="4905545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3103646" y="4801190"/>
            <a:ext cx="4905545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67139" y="2506057"/>
            <a:ext cx="4905545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1667139" y="1964797"/>
            <a:ext cx="4905545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341327" y="7815212"/>
            <a:ext cx="4905545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41327" y="7273952"/>
            <a:ext cx="4905545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8" name="グループ化 7"/>
          <p:cNvGrpSpPr/>
          <p:nvPr userDrawn="1"/>
        </p:nvGrpSpPr>
        <p:grpSpPr>
          <a:xfrm>
            <a:off x="5214551" y="2965622"/>
            <a:ext cx="894445" cy="1824663"/>
            <a:chOff x="5214551" y="2965622"/>
            <a:chExt cx="894445" cy="1824663"/>
          </a:xfrm>
        </p:grpSpPr>
        <p:sp>
          <p:nvSpPr>
            <p:cNvPr id="108" name="円/楕円 107"/>
            <p:cNvSpPr/>
            <p:nvPr userDrawn="1"/>
          </p:nvSpPr>
          <p:spPr>
            <a:xfrm>
              <a:off x="5948968" y="4630257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フリーフォーム 116"/>
            <p:cNvSpPr/>
            <p:nvPr userDrawn="1"/>
          </p:nvSpPr>
          <p:spPr>
            <a:xfrm>
              <a:off x="5214551" y="2965622"/>
              <a:ext cx="853068" cy="1729946"/>
            </a:xfrm>
            <a:custGeom>
              <a:avLst/>
              <a:gdLst>
                <a:gd name="connsiteX0" fmla="*/ 803190 w 853068"/>
                <a:gd name="connsiteY0" fmla="*/ 2384854 h 2384854"/>
                <a:gd name="connsiteX1" fmla="*/ 766119 w 853068"/>
                <a:gd name="connsiteY1" fmla="*/ 877329 h 2384854"/>
                <a:gd name="connsiteX2" fmla="*/ 0 w 853068"/>
                <a:gd name="connsiteY2" fmla="*/ 0 h 2384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3068" h="2384854">
                  <a:moveTo>
                    <a:pt x="803190" y="2384854"/>
                  </a:moveTo>
                  <a:cubicBezTo>
                    <a:pt x="851587" y="1829829"/>
                    <a:pt x="899984" y="1274805"/>
                    <a:pt x="766119" y="877329"/>
                  </a:cubicBezTo>
                  <a:cubicBezTo>
                    <a:pt x="632254" y="479853"/>
                    <a:pt x="316127" y="239926"/>
                    <a:pt x="0" y="0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" name="グループ化 13"/>
          <p:cNvGrpSpPr/>
          <p:nvPr userDrawn="1"/>
        </p:nvGrpSpPr>
        <p:grpSpPr>
          <a:xfrm>
            <a:off x="9482906" y="2323070"/>
            <a:ext cx="2033591" cy="1655487"/>
            <a:chOff x="9482906" y="2323070"/>
            <a:chExt cx="2033591" cy="1655487"/>
          </a:xfrm>
        </p:grpSpPr>
        <p:sp>
          <p:nvSpPr>
            <p:cNvPr id="106" name="円/楕円 105"/>
            <p:cNvSpPr/>
            <p:nvPr userDrawn="1"/>
          </p:nvSpPr>
          <p:spPr>
            <a:xfrm>
              <a:off x="9482906" y="3818529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1" name="フリーフォーム 120"/>
            <p:cNvSpPr/>
            <p:nvPr userDrawn="1"/>
          </p:nvSpPr>
          <p:spPr>
            <a:xfrm>
              <a:off x="9564130" y="2323070"/>
              <a:ext cx="1952367" cy="1544595"/>
            </a:xfrm>
            <a:custGeom>
              <a:avLst/>
              <a:gdLst>
                <a:gd name="connsiteX0" fmla="*/ 0 w 1952367"/>
                <a:gd name="connsiteY0" fmla="*/ 1544595 h 1544595"/>
                <a:gd name="connsiteX1" fmla="*/ 642551 w 1952367"/>
                <a:gd name="connsiteY1" fmla="*/ 308919 h 1544595"/>
                <a:gd name="connsiteX2" fmla="*/ 1952367 w 1952367"/>
                <a:gd name="connsiteY2" fmla="*/ 0 h 154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2367" h="1544595">
                  <a:moveTo>
                    <a:pt x="0" y="1544595"/>
                  </a:moveTo>
                  <a:cubicBezTo>
                    <a:pt x="158578" y="1055473"/>
                    <a:pt x="317157" y="566351"/>
                    <a:pt x="642551" y="308919"/>
                  </a:cubicBezTo>
                  <a:cubicBezTo>
                    <a:pt x="967945" y="51487"/>
                    <a:pt x="1460156" y="25743"/>
                    <a:pt x="1952367" y="0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" name="グループ化 6"/>
          <p:cNvGrpSpPr/>
          <p:nvPr userDrawn="1"/>
        </p:nvGrpSpPr>
        <p:grpSpPr>
          <a:xfrm>
            <a:off x="1977081" y="5726081"/>
            <a:ext cx="2206001" cy="1440838"/>
            <a:chOff x="1977081" y="5726081"/>
            <a:chExt cx="2206001" cy="1440838"/>
          </a:xfrm>
        </p:grpSpPr>
        <p:sp>
          <p:nvSpPr>
            <p:cNvPr id="103" name="円/楕円 102"/>
            <p:cNvSpPr/>
            <p:nvPr userDrawn="1"/>
          </p:nvSpPr>
          <p:spPr>
            <a:xfrm>
              <a:off x="4023054" y="5726081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2" name="フリーフォーム 121"/>
            <p:cNvSpPr/>
            <p:nvPr userDrawn="1"/>
          </p:nvSpPr>
          <p:spPr>
            <a:xfrm>
              <a:off x="1977081" y="5807676"/>
              <a:ext cx="2075935" cy="1359243"/>
            </a:xfrm>
            <a:custGeom>
              <a:avLst/>
              <a:gdLst>
                <a:gd name="connsiteX0" fmla="*/ 2075935 w 2075935"/>
                <a:gd name="connsiteY0" fmla="*/ 0 h 1359243"/>
                <a:gd name="connsiteX1" fmla="*/ 778476 w 2075935"/>
                <a:gd name="connsiteY1" fmla="*/ 358346 h 1359243"/>
                <a:gd name="connsiteX2" fmla="*/ 0 w 2075935"/>
                <a:gd name="connsiteY2" fmla="*/ 1359243 h 135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935" h="1359243">
                  <a:moveTo>
                    <a:pt x="2075935" y="0"/>
                  </a:moveTo>
                  <a:cubicBezTo>
                    <a:pt x="1600200" y="65903"/>
                    <a:pt x="1124465" y="131806"/>
                    <a:pt x="778476" y="358346"/>
                  </a:cubicBezTo>
                  <a:cubicBezTo>
                    <a:pt x="432487" y="584886"/>
                    <a:pt x="216243" y="972064"/>
                    <a:pt x="0" y="1359243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グループ化 8"/>
          <p:cNvGrpSpPr/>
          <p:nvPr userDrawn="1"/>
        </p:nvGrpSpPr>
        <p:grpSpPr>
          <a:xfrm>
            <a:off x="7872755" y="6385186"/>
            <a:ext cx="1431883" cy="1214219"/>
            <a:chOff x="7872755" y="6385186"/>
            <a:chExt cx="1431883" cy="1214219"/>
          </a:xfrm>
        </p:grpSpPr>
        <p:sp>
          <p:nvSpPr>
            <p:cNvPr id="105" name="円/楕円 104"/>
            <p:cNvSpPr/>
            <p:nvPr userDrawn="1"/>
          </p:nvSpPr>
          <p:spPr>
            <a:xfrm>
              <a:off x="7872755" y="6385186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4" name="フリーフォーム 123"/>
            <p:cNvSpPr/>
            <p:nvPr userDrawn="1"/>
          </p:nvSpPr>
          <p:spPr>
            <a:xfrm>
              <a:off x="7970108" y="6524368"/>
              <a:ext cx="1334530" cy="1075037"/>
            </a:xfrm>
            <a:custGeom>
              <a:avLst/>
              <a:gdLst>
                <a:gd name="connsiteX0" fmla="*/ 0 w 1334530"/>
                <a:gd name="connsiteY0" fmla="*/ 0 h 1075037"/>
                <a:gd name="connsiteX1" fmla="*/ 494270 w 1334530"/>
                <a:gd name="connsiteY1" fmla="*/ 790832 h 1075037"/>
                <a:gd name="connsiteX2" fmla="*/ 1334530 w 1334530"/>
                <a:gd name="connsiteY2" fmla="*/ 1075037 h 107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4530" h="1075037">
                  <a:moveTo>
                    <a:pt x="0" y="0"/>
                  </a:moveTo>
                  <a:cubicBezTo>
                    <a:pt x="135924" y="305829"/>
                    <a:pt x="271848" y="611659"/>
                    <a:pt x="494270" y="790832"/>
                  </a:cubicBezTo>
                  <a:cubicBezTo>
                    <a:pt x="716692" y="970005"/>
                    <a:pt x="1025611" y="1022521"/>
                    <a:pt x="1334530" y="1075037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" name="グループ化 14"/>
          <p:cNvGrpSpPr/>
          <p:nvPr userDrawn="1"/>
        </p:nvGrpSpPr>
        <p:grpSpPr>
          <a:xfrm>
            <a:off x="11714086" y="5075269"/>
            <a:ext cx="1322292" cy="852587"/>
            <a:chOff x="11714086" y="5075269"/>
            <a:chExt cx="1322292" cy="852587"/>
          </a:xfrm>
        </p:grpSpPr>
        <p:sp>
          <p:nvSpPr>
            <p:cNvPr id="107" name="円/楕円 106"/>
            <p:cNvSpPr/>
            <p:nvPr userDrawn="1"/>
          </p:nvSpPr>
          <p:spPr>
            <a:xfrm>
              <a:off x="11714086" y="5767828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5" name="フリーフォーム 124"/>
            <p:cNvSpPr/>
            <p:nvPr userDrawn="1"/>
          </p:nvSpPr>
          <p:spPr>
            <a:xfrm>
              <a:off x="11813059" y="5075269"/>
              <a:ext cx="1223319" cy="757120"/>
            </a:xfrm>
            <a:custGeom>
              <a:avLst/>
              <a:gdLst>
                <a:gd name="connsiteX0" fmla="*/ 0 w 1223319"/>
                <a:gd name="connsiteY0" fmla="*/ 757120 h 757120"/>
                <a:gd name="connsiteX1" fmla="*/ 593125 w 1223319"/>
                <a:gd name="connsiteY1" fmla="*/ 114569 h 757120"/>
                <a:gd name="connsiteX2" fmla="*/ 1223319 w 1223319"/>
                <a:gd name="connsiteY2" fmla="*/ 3358 h 75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3319" h="757120">
                  <a:moveTo>
                    <a:pt x="0" y="757120"/>
                  </a:moveTo>
                  <a:cubicBezTo>
                    <a:pt x="194619" y="498658"/>
                    <a:pt x="389239" y="240196"/>
                    <a:pt x="593125" y="114569"/>
                  </a:cubicBezTo>
                  <a:cubicBezTo>
                    <a:pt x="797011" y="-11058"/>
                    <a:pt x="1010165" y="-3850"/>
                    <a:pt x="1223319" y="3358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87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9" presetClass="entr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49" presetClass="entr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49" presetClass="entr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750"/>
                            </p:stCondLst>
                            <p:childTnLst>
                              <p:par>
                                <p:cTn id="73" presetID="49" presetClass="entr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1582365" y="1826282"/>
            <a:ext cx="4545506" cy="5621309"/>
            <a:chOff x="1582365" y="2308464"/>
            <a:chExt cx="4545506" cy="5621309"/>
          </a:xfrm>
        </p:grpSpPr>
        <p:sp>
          <p:nvSpPr>
            <p:cNvPr id="5" name="角丸四角形 4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582365" y="1817885"/>
            <a:ext cx="4545505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582364" y="6907531"/>
            <a:ext cx="4545505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582366" y="2591088"/>
            <a:ext cx="4545505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7" name="ホームベース 16"/>
          <p:cNvSpPr/>
          <p:nvPr userDrawn="1"/>
        </p:nvSpPr>
        <p:spPr>
          <a:xfrm>
            <a:off x="1798874" y="4278776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158915" y="4166263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ホームベース 18"/>
          <p:cNvSpPr/>
          <p:nvPr userDrawn="1"/>
        </p:nvSpPr>
        <p:spPr>
          <a:xfrm>
            <a:off x="1798874" y="497323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2158915" y="4860725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ホームベース 20"/>
          <p:cNvSpPr/>
          <p:nvPr userDrawn="1"/>
        </p:nvSpPr>
        <p:spPr>
          <a:xfrm>
            <a:off x="1798874" y="5649061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2158915" y="5536548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ホームベース 22"/>
          <p:cNvSpPr/>
          <p:nvPr userDrawn="1"/>
        </p:nvSpPr>
        <p:spPr>
          <a:xfrm>
            <a:off x="1798874" y="632650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2158915" y="6213990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5" name="グループ化 24"/>
          <p:cNvGrpSpPr/>
          <p:nvPr userDrawn="1"/>
        </p:nvGrpSpPr>
        <p:grpSpPr>
          <a:xfrm>
            <a:off x="6869660" y="1830319"/>
            <a:ext cx="4545506" cy="5621309"/>
            <a:chOff x="1582365" y="2308464"/>
            <a:chExt cx="4545506" cy="5621309"/>
          </a:xfrm>
        </p:grpSpPr>
        <p:sp>
          <p:nvSpPr>
            <p:cNvPr id="26" name="角丸四角形 25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>
                <a:lumMod val="7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6869660" y="1821922"/>
            <a:ext cx="4545505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6869659" y="6911568"/>
            <a:ext cx="4545505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6869661" y="2595125"/>
            <a:ext cx="4545505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2" name="ホームベース 31"/>
          <p:cNvSpPr/>
          <p:nvPr userDrawn="1"/>
        </p:nvSpPr>
        <p:spPr>
          <a:xfrm>
            <a:off x="7086169" y="428281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7446210" y="4170300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ホームベース 33"/>
          <p:cNvSpPr/>
          <p:nvPr userDrawn="1"/>
        </p:nvSpPr>
        <p:spPr>
          <a:xfrm>
            <a:off x="7086169" y="49772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7446210" y="4864762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ホームベース 35"/>
          <p:cNvSpPr/>
          <p:nvPr userDrawn="1"/>
        </p:nvSpPr>
        <p:spPr>
          <a:xfrm>
            <a:off x="7086169" y="565309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7446210" y="5540585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ホームベース 37"/>
          <p:cNvSpPr/>
          <p:nvPr userDrawn="1"/>
        </p:nvSpPr>
        <p:spPr>
          <a:xfrm>
            <a:off x="7086169" y="633054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7446210" y="6218027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40" name="グループ化 39"/>
          <p:cNvGrpSpPr/>
          <p:nvPr userDrawn="1"/>
        </p:nvGrpSpPr>
        <p:grpSpPr>
          <a:xfrm>
            <a:off x="12158542" y="1812181"/>
            <a:ext cx="4545506" cy="5621309"/>
            <a:chOff x="1582365" y="2308464"/>
            <a:chExt cx="4545506" cy="5621309"/>
          </a:xfrm>
        </p:grpSpPr>
        <p:sp>
          <p:nvSpPr>
            <p:cNvPr id="41" name="角丸四角形 40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12158542" y="1803784"/>
            <a:ext cx="4545505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12158541" y="6893430"/>
            <a:ext cx="4545505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12158543" y="2576987"/>
            <a:ext cx="4545505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47" name="ホームベース 46"/>
          <p:cNvSpPr/>
          <p:nvPr userDrawn="1"/>
        </p:nvSpPr>
        <p:spPr>
          <a:xfrm>
            <a:off x="12375051" y="42646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12735092" y="4152162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ホームベース 48"/>
          <p:cNvSpPr/>
          <p:nvPr userDrawn="1"/>
        </p:nvSpPr>
        <p:spPr>
          <a:xfrm>
            <a:off x="12375051" y="4959137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12735092" y="4846624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1" name="ホームベース 50"/>
          <p:cNvSpPr/>
          <p:nvPr userDrawn="1"/>
        </p:nvSpPr>
        <p:spPr>
          <a:xfrm>
            <a:off x="12375051" y="563496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12735092" y="5522447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ホームベース 52"/>
          <p:cNvSpPr/>
          <p:nvPr userDrawn="1"/>
        </p:nvSpPr>
        <p:spPr>
          <a:xfrm>
            <a:off x="12375051" y="6312402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12735092" y="6199889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55" name="直線コネクタ 54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24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4000"/>
                            </p:stCondLst>
                            <p:childTnLst>
                              <p:par>
                                <p:cTn id="143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animBg="1"/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animBg="1"/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>
        <p:tmplLst>
          <p:tmpl>
            <p:tnLst>
              <p:par>
                <p:cTn presetID="2" presetClass="entr" presetSubtype="4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n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817282" y="1826282"/>
            <a:ext cx="3780420" cy="5621309"/>
            <a:chOff x="1582365" y="2308464"/>
            <a:chExt cx="4545506" cy="5621309"/>
          </a:xfrm>
        </p:grpSpPr>
        <p:sp>
          <p:nvSpPr>
            <p:cNvPr id="5" name="角丸四角形 4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817282" y="1817885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817281" y="6907531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817283" y="2591088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7" name="ホームベース 16"/>
          <p:cNvSpPr/>
          <p:nvPr userDrawn="1"/>
        </p:nvSpPr>
        <p:spPr>
          <a:xfrm>
            <a:off x="1042305" y="4278776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357342" y="4166263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ホームベース 18"/>
          <p:cNvSpPr/>
          <p:nvPr userDrawn="1"/>
        </p:nvSpPr>
        <p:spPr>
          <a:xfrm>
            <a:off x="1033788" y="497323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357342" y="4860725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ホームベース 20"/>
          <p:cNvSpPr/>
          <p:nvPr userDrawn="1"/>
        </p:nvSpPr>
        <p:spPr>
          <a:xfrm>
            <a:off x="1042305" y="5649061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357342" y="5536548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ホームベース 22"/>
          <p:cNvSpPr/>
          <p:nvPr userDrawn="1"/>
        </p:nvSpPr>
        <p:spPr>
          <a:xfrm>
            <a:off x="1042305" y="632650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357342" y="6213990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5" name="グループ化 24"/>
          <p:cNvGrpSpPr/>
          <p:nvPr userDrawn="1"/>
        </p:nvGrpSpPr>
        <p:grpSpPr>
          <a:xfrm>
            <a:off x="5101276" y="1830319"/>
            <a:ext cx="3780420" cy="5621309"/>
            <a:chOff x="1582365" y="2308464"/>
            <a:chExt cx="4545506" cy="5621309"/>
          </a:xfrm>
        </p:grpSpPr>
        <p:sp>
          <p:nvSpPr>
            <p:cNvPr id="26" name="角丸四角形 25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>
                <a:lumMod val="7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5101276" y="1821922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5101275" y="6911568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5101277" y="2595125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2" name="ホームベース 31"/>
          <p:cNvSpPr/>
          <p:nvPr userDrawn="1"/>
        </p:nvSpPr>
        <p:spPr>
          <a:xfrm>
            <a:off x="5317782" y="428281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5641336" y="4170300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ホームベース 33"/>
          <p:cNvSpPr/>
          <p:nvPr userDrawn="1"/>
        </p:nvSpPr>
        <p:spPr>
          <a:xfrm>
            <a:off x="5317782" y="49772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5641336" y="4864762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ホームベース 35"/>
          <p:cNvSpPr/>
          <p:nvPr userDrawn="1"/>
        </p:nvSpPr>
        <p:spPr>
          <a:xfrm>
            <a:off x="5317782" y="565309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5641336" y="5540585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ホームベース 37"/>
          <p:cNvSpPr/>
          <p:nvPr userDrawn="1"/>
        </p:nvSpPr>
        <p:spPr>
          <a:xfrm>
            <a:off x="5317782" y="633054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5641336" y="6218027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55" name="直線コネクタ 54"/>
          <p:cNvCxnSpPr/>
          <p:nvPr userDrawn="1"/>
        </p:nvCxnSpPr>
        <p:spPr>
          <a:xfrm flipH="1" flipV="1">
            <a:off x="3476491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72" name="グループ化 71"/>
          <p:cNvGrpSpPr/>
          <p:nvPr userDrawn="1"/>
        </p:nvGrpSpPr>
        <p:grpSpPr>
          <a:xfrm>
            <a:off x="9368232" y="1832544"/>
            <a:ext cx="3780420" cy="5621309"/>
            <a:chOff x="1582365" y="2308464"/>
            <a:chExt cx="4545506" cy="5621309"/>
          </a:xfrm>
        </p:grpSpPr>
        <p:sp>
          <p:nvSpPr>
            <p:cNvPr id="73" name="角丸四角形 72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正方形/長方形 73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正方形/長方形 74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6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9368232" y="1824147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7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9368231" y="6913793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8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9368233" y="2597350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79" name="ホームベース 78"/>
          <p:cNvSpPr/>
          <p:nvPr userDrawn="1"/>
        </p:nvSpPr>
        <p:spPr>
          <a:xfrm>
            <a:off x="9584738" y="428503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0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9908292" y="4172525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1" name="ホームベース 80"/>
          <p:cNvSpPr/>
          <p:nvPr userDrawn="1"/>
        </p:nvSpPr>
        <p:spPr>
          <a:xfrm>
            <a:off x="9584738" y="497950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2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9908292" y="4866987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3" name="ホームベース 82"/>
          <p:cNvSpPr/>
          <p:nvPr userDrawn="1"/>
        </p:nvSpPr>
        <p:spPr>
          <a:xfrm>
            <a:off x="9584738" y="565532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4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9908292" y="5542810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5" name="ホームベース 84"/>
          <p:cNvSpPr/>
          <p:nvPr userDrawn="1"/>
        </p:nvSpPr>
        <p:spPr>
          <a:xfrm>
            <a:off x="9584738" y="633276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6" name="テキスト プレースホルダー 11"/>
          <p:cNvSpPr>
            <a:spLocks noGrp="1"/>
          </p:cNvSpPr>
          <p:nvPr>
            <p:ph type="body" sz="quarter" idx="64" hasCustomPrompt="1"/>
          </p:nvPr>
        </p:nvSpPr>
        <p:spPr>
          <a:xfrm>
            <a:off x="9908292" y="6220252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87" name="グループ化 86"/>
          <p:cNvGrpSpPr/>
          <p:nvPr userDrawn="1"/>
        </p:nvGrpSpPr>
        <p:grpSpPr>
          <a:xfrm>
            <a:off x="13652226" y="1836581"/>
            <a:ext cx="3780420" cy="5621309"/>
            <a:chOff x="1582365" y="2308464"/>
            <a:chExt cx="4545506" cy="5621309"/>
          </a:xfrm>
        </p:grpSpPr>
        <p:sp>
          <p:nvSpPr>
            <p:cNvPr id="88" name="角丸四角形 87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>
                <a:lumMod val="7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正方形/長方形 88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正方形/長方形 89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1" name="テキスト プレースホルダー 11"/>
          <p:cNvSpPr>
            <a:spLocks noGrp="1"/>
          </p:cNvSpPr>
          <p:nvPr>
            <p:ph type="body" sz="quarter" idx="65" hasCustomPrompt="1"/>
          </p:nvPr>
        </p:nvSpPr>
        <p:spPr>
          <a:xfrm>
            <a:off x="13652226" y="1828184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2" name="テキスト プレースホルダー 11"/>
          <p:cNvSpPr>
            <a:spLocks noGrp="1"/>
          </p:cNvSpPr>
          <p:nvPr>
            <p:ph type="body" sz="quarter" idx="66" hasCustomPrompt="1"/>
          </p:nvPr>
        </p:nvSpPr>
        <p:spPr>
          <a:xfrm>
            <a:off x="13652225" y="6917830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3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13652227" y="2601387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94" name="ホームベース 93"/>
          <p:cNvSpPr/>
          <p:nvPr userDrawn="1"/>
        </p:nvSpPr>
        <p:spPr>
          <a:xfrm>
            <a:off x="13868732" y="42890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5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14192286" y="4176562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6" name="ホームベース 95"/>
          <p:cNvSpPr/>
          <p:nvPr userDrawn="1"/>
        </p:nvSpPr>
        <p:spPr>
          <a:xfrm>
            <a:off x="13868732" y="4983537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7" name="テキスト プレースホルダー 11"/>
          <p:cNvSpPr>
            <a:spLocks noGrp="1"/>
          </p:cNvSpPr>
          <p:nvPr>
            <p:ph type="body" sz="quarter" idx="69" hasCustomPrompt="1"/>
          </p:nvPr>
        </p:nvSpPr>
        <p:spPr>
          <a:xfrm>
            <a:off x="14192286" y="4871024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8" name="ホームベース 97"/>
          <p:cNvSpPr/>
          <p:nvPr userDrawn="1"/>
        </p:nvSpPr>
        <p:spPr>
          <a:xfrm>
            <a:off x="13868732" y="565936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9" name="テキスト プレースホルダー 11"/>
          <p:cNvSpPr>
            <a:spLocks noGrp="1"/>
          </p:cNvSpPr>
          <p:nvPr>
            <p:ph type="body" sz="quarter" idx="70" hasCustomPrompt="1"/>
          </p:nvPr>
        </p:nvSpPr>
        <p:spPr>
          <a:xfrm>
            <a:off x="14192286" y="5546847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0" name="ホームベース 99"/>
          <p:cNvSpPr/>
          <p:nvPr userDrawn="1"/>
        </p:nvSpPr>
        <p:spPr>
          <a:xfrm>
            <a:off x="13868732" y="6336802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1" name="テキスト プレースホルダー 11"/>
          <p:cNvSpPr>
            <a:spLocks noGrp="1"/>
          </p:cNvSpPr>
          <p:nvPr>
            <p:ph type="body" sz="quarter" idx="71" hasCustomPrompt="1"/>
          </p:nvPr>
        </p:nvSpPr>
        <p:spPr>
          <a:xfrm>
            <a:off x="14192286" y="6224289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37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25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750"/>
                            </p:stCondLst>
                            <p:childTnLst>
                              <p:par>
                                <p:cTn id="153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/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animBg="1"/>
      <p:bldP spid="8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animBg="1"/>
      <p:bldP spid="8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animBg="1"/>
      <p:bldP spid="8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animBg="1"/>
      <p:bldP spid="8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 animBg="1"/>
      <p:bldP spid="9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 animBg="1"/>
      <p:bldP spid="9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 animBg="1"/>
      <p:bldP spid="9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animBg="1"/>
      <p:bldP spid="10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2668225"/>
            <a:ext cx="3780420" cy="1048493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878870" y="2668225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989720" y="2668225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1 つの角を丸めた四角形 7"/>
          <p:cNvSpPr/>
          <p:nvPr userDrawn="1"/>
        </p:nvSpPr>
        <p:spPr>
          <a:xfrm>
            <a:off x="13100571" y="2668225"/>
            <a:ext cx="4042080" cy="1048493"/>
          </a:xfrm>
          <a:prstGeom prst="round1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037960" y="378730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037960" y="453400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528069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011158"/>
            <a:ext cx="3777078" cy="660290"/>
          </a:xfrm>
          <a:prstGeom prst="round1Rect">
            <a:avLst>
              <a:gd name="adj" fmla="val 31639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4878870" y="378730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878870" y="453400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878870" y="528069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878870" y="6011158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989720" y="378730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989720" y="453400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989720" y="528069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989720" y="6011158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3100571" y="378730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3100571" y="453400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3100571" y="528069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3100571" y="6011158"/>
            <a:ext cx="4042080" cy="660290"/>
          </a:xfrm>
          <a:prstGeom prst="round1Rect">
            <a:avLst>
              <a:gd name="adj" fmla="val 33510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4878871" y="2805869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9000490" y="2805869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086627" y="2805869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37960" y="3805046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37960" y="453400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5280697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023515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4878870" y="3822732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875528" y="455168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528" y="5298383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871452" y="604120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9007908" y="3822732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9004566" y="455168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9004566" y="5298383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9000490" y="604120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8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3100571" y="3822732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9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13097229" y="455168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3097229" y="5298383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3093153" y="604120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39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500"/>
                            </p:stCondLst>
                            <p:childTnLst>
                              <p:par>
                                <p:cTn id="127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1890577"/>
            <a:ext cx="3780420" cy="1048493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878870" y="1890577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989720" y="1890577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1 つの角を丸めた四角形 7"/>
          <p:cNvSpPr/>
          <p:nvPr userDrawn="1"/>
        </p:nvSpPr>
        <p:spPr>
          <a:xfrm>
            <a:off x="13100571" y="1890577"/>
            <a:ext cx="4042080" cy="1048493"/>
          </a:xfrm>
          <a:prstGeom prst="round1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037960" y="3009661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037960" y="3756355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450304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037960" y="524974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37960" y="599643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743133"/>
            <a:ext cx="3777078" cy="660290"/>
          </a:xfrm>
          <a:prstGeom prst="round1Rect">
            <a:avLst>
              <a:gd name="adj" fmla="val 31639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4878870" y="3009661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878870" y="3756355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87887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487887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487887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87887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989720" y="3009661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989720" y="3756355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98972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898972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898972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98972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3100571" y="3009661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3100571" y="3756355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3100571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3100571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100571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3100571" y="6743133"/>
            <a:ext cx="4042080" cy="660290"/>
          </a:xfrm>
          <a:prstGeom prst="round1Rect">
            <a:avLst>
              <a:gd name="adj" fmla="val 33510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4878871" y="2028221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9000490" y="2028221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086627" y="2028221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37960" y="302739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37960" y="3756355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4503049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037960" y="524974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37960" y="601414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755490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4878870" y="304508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875528" y="377404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528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4878870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4883808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871452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9007908" y="304508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9004566" y="377404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9004566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9007908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9012846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9000490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8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3100571" y="304508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9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13097229" y="377404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3097229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1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13100571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2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13105509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3093153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00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5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3000"/>
                            </p:stCondLst>
                            <p:childTnLst>
                              <p:par>
                                <p:cTn id="1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7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Tab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1890577"/>
            <a:ext cx="3780420" cy="1048493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912736" y="1890577"/>
            <a:ext cx="3029416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018081" y="1890577"/>
            <a:ext cx="3029416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1 つの角を丸めた四角形 7"/>
          <p:cNvSpPr/>
          <p:nvPr userDrawn="1"/>
        </p:nvSpPr>
        <p:spPr>
          <a:xfrm>
            <a:off x="14259561" y="1890577"/>
            <a:ext cx="2883089" cy="1048493"/>
          </a:xfrm>
          <a:prstGeom prst="round1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037960" y="3009661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037960" y="3756355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450304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037960" y="524974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37960" y="599643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743133"/>
            <a:ext cx="3777078" cy="660290"/>
          </a:xfrm>
          <a:prstGeom prst="round1Rect">
            <a:avLst>
              <a:gd name="adj" fmla="val 31639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4912736" y="3009661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912736" y="3756355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912736" y="4503049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4912736" y="524974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4912736" y="5996437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912736" y="674313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018081" y="3009661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018081" y="3756355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018081" y="4503049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8018081" y="524974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8018081" y="5996437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018081" y="674313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4259561" y="3009661"/>
            <a:ext cx="2883089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4259561" y="3756355"/>
            <a:ext cx="2883089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4259561" y="4503049"/>
            <a:ext cx="2883089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4259561" y="5249743"/>
            <a:ext cx="2883089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4259561" y="5996437"/>
            <a:ext cx="2883089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4259561" y="6743133"/>
            <a:ext cx="2883089" cy="660290"/>
          </a:xfrm>
          <a:prstGeom prst="round1Rect">
            <a:avLst>
              <a:gd name="adj" fmla="val 33510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4912737" y="2028221"/>
            <a:ext cx="3029416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8028851" y="2028221"/>
            <a:ext cx="3029416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4245617" y="2028221"/>
            <a:ext cx="288308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37960" y="302739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37960" y="3756355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4503049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037960" y="524974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37960" y="601414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755490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4912736" y="304508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909394" y="3774041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909394" y="4520735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4912736" y="5267429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4917674" y="603183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905318" y="6773176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8036269" y="304508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8032927" y="3774041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8032927" y="4520735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8036269" y="5267429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8041207" y="603183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8028851" y="6773176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8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4259561" y="3045084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9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14256219" y="3774041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4256219" y="4520735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1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14259561" y="5267429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2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14264499" y="6031834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4252143" y="6773176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6" name="正方形/長方形 75"/>
          <p:cNvSpPr/>
          <p:nvPr userDrawn="1"/>
        </p:nvSpPr>
        <p:spPr>
          <a:xfrm>
            <a:off x="11131224" y="1890577"/>
            <a:ext cx="3029416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 userDrawn="1"/>
        </p:nvSpPr>
        <p:spPr>
          <a:xfrm>
            <a:off x="11131224" y="3009661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 userDrawn="1"/>
        </p:nvSpPr>
        <p:spPr>
          <a:xfrm>
            <a:off x="11131224" y="3756355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 userDrawn="1"/>
        </p:nvSpPr>
        <p:spPr>
          <a:xfrm>
            <a:off x="11131224" y="4503049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 userDrawn="1"/>
        </p:nvSpPr>
        <p:spPr>
          <a:xfrm>
            <a:off x="11131224" y="524974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 userDrawn="1"/>
        </p:nvSpPr>
        <p:spPr>
          <a:xfrm>
            <a:off x="11131224" y="5996437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 userDrawn="1"/>
        </p:nvSpPr>
        <p:spPr>
          <a:xfrm>
            <a:off x="11131224" y="674313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3" name="テキスト プレースホルダー 11"/>
          <p:cNvSpPr>
            <a:spLocks noGrp="1"/>
          </p:cNvSpPr>
          <p:nvPr>
            <p:ph type="body" sz="quarter" idx="64" hasCustomPrompt="1"/>
          </p:nvPr>
        </p:nvSpPr>
        <p:spPr>
          <a:xfrm>
            <a:off x="11141994" y="2028221"/>
            <a:ext cx="3029416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4" name="テキスト プレースホルダー 11"/>
          <p:cNvSpPr>
            <a:spLocks noGrp="1"/>
          </p:cNvSpPr>
          <p:nvPr>
            <p:ph type="body" sz="quarter" idx="65" hasCustomPrompt="1"/>
          </p:nvPr>
        </p:nvSpPr>
        <p:spPr>
          <a:xfrm>
            <a:off x="11149412" y="304508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5" name="テキスト プレースホルダー 11"/>
          <p:cNvSpPr>
            <a:spLocks noGrp="1"/>
          </p:cNvSpPr>
          <p:nvPr>
            <p:ph type="body" sz="quarter" idx="66" hasCustomPrompt="1"/>
          </p:nvPr>
        </p:nvSpPr>
        <p:spPr>
          <a:xfrm>
            <a:off x="11146070" y="3774041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6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11146070" y="4520735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7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11149412" y="5267429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8" name="テキスト プレースホルダー 11"/>
          <p:cNvSpPr>
            <a:spLocks noGrp="1"/>
          </p:cNvSpPr>
          <p:nvPr>
            <p:ph type="body" sz="quarter" idx="69" hasCustomPrompt="1"/>
          </p:nvPr>
        </p:nvSpPr>
        <p:spPr>
          <a:xfrm>
            <a:off x="11154350" y="603183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9" name="テキスト プレースホルダー 11"/>
          <p:cNvSpPr>
            <a:spLocks noGrp="1"/>
          </p:cNvSpPr>
          <p:nvPr>
            <p:ph type="body" sz="quarter" idx="70" hasCustomPrompt="1"/>
          </p:nvPr>
        </p:nvSpPr>
        <p:spPr>
          <a:xfrm>
            <a:off x="11141994" y="6773176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27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0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500"/>
                            </p:stCondLst>
                            <p:childTnLst>
                              <p:par>
                                <p:cTn id="1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3000"/>
                            </p:stCondLst>
                            <p:childTnLst>
                              <p:par>
                                <p:cTn id="1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3500"/>
                            </p:stCondLst>
                            <p:childTnLst>
                              <p:par>
                                <p:cTn id="216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1890577"/>
            <a:ext cx="3780420" cy="2520000"/>
          </a:xfrm>
          <a:prstGeom prst="round1Rect">
            <a:avLst>
              <a:gd name="adj" fmla="val 6860"/>
            </a:avLst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450304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037960" y="524974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37960" y="599643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743133"/>
            <a:ext cx="3777078" cy="660290"/>
          </a:xfrm>
          <a:prstGeom prst="round1Rect">
            <a:avLst>
              <a:gd name="adj" fmla="val 29767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87887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487887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487887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87887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98972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898972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898972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98972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3100571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3100571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100571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3100571" y="6743133"/>
            <a:ext cx="4042080" cy="660290"/>
          </a:xfrm>
          <a:prstGeom prst="round1Rect">
            <a:avLst>
              <a:gd name="adj" fmla="val 27896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4503049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037960" y="524974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37960" y="601414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755490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528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4878870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4883808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871452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9004566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9007908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9012846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9000490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3097229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1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13100571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2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13105509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3093153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15"/>
          <p:cNvSpPr>
            <a:spLocks noGrp="1"/>
          </p:cNvSpPr>
          <p:nvPr>
            <p:ph type="pic" sz="quarter" idx="64" hasCustomPrompt="1"/>
          </p:nvPr>
        </p:nvSpPr>
        <p:spPr>
          <a:xfrm>
            <a:off x="4878870" y="1890713"/>
            <a:ext cx="4042080" cy="2519362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6" name="図プレースホルダー 15"/>
          <p:cNvSpPr>
            <a:spLocks noGrp="1"/>
          </p:cNvSpPr>
          <p:nvPr>
            <p:ph type="pic" sz="quarter" idx="65" hasCustomPrompt="1"/>
          </p:nvPr>
        </p:nvSpPr>
        <p:spPr>
          <a:xfrm>
            <a:off x="8989720" y="1890577"/>
            <a:ext cx="4042080" cy="251936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7" name="図プレースホルダー 15"/>
          <p:cNvSpPr>
            <a:spLocks noGrp="1"/>
          </p:cNvSpPr>
          <p:nvPr>
            <p:ph type="pic" sz="quarter" idx="66" hasCustomPrompt="1"/>
          </p:nvPr>
        </p:nvSpPr>
        <p:spPr>
          <a:xfrm>
            <a:off x="13100571" y="1891215"/>
            <a:ext cx="4042080" cy="2519362"/>
          </a:xfrm>
          <a:prstGeom prst="round1Rect">
            <a:avLst>
              <a:gd name="adj" fmla="val 9800"/>
            </a:avLst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8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4878870" y="3785710"/>
            <a:ext cx="4042080" cy="624867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9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8989720" y="3785710"/>
            <a:ext cx="4042080" cy="624867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0" name="テキスト プレースホルダー 11"/>
          <p:cNvSpPr>
            <a:spLocks noGrp="1"/>
          </p:cNvSpPr>
          <p:nvPr>
            <p:ph type="body" sz="quarter" idx="69" hasCustomPrompt="1"/>
          </p:nvPr>
        </p:nvSpPr>
        <p:spPr>
          <a:xfrm>
            <a:off x="13100571" y="3785710"/>
            <a:ext cx="4042080" cy="624867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3" name="テキスト プレースホルダー 11"/>
          <p:cNvSpPr>
            <a:spLocks noGrp="1"/>
          </p:cNvSpPr>
          <p:nvPr>
            <p:ph type="body" sz="quarter" idx="70" hasCustomPrompt="1"/>
          </p:nvPr>
        </p:nvSpPr>
        <p:spPr>
          <a:xfrm>
            <a:off x="1556942" y="3474651"/>
            <a:ext cx="2783592" cy="567626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4" name="テキスト プレースホルダー 11"/>
          <p:cNvSpPr>
            <a:spLocks noGrp="1"/>
          </p:cNvSpPr>
          <p:nvPr>
            <p:ph type="body" sz="quarter" idx="71" hasCustomPrompt="1"/>
          </p:nvPr>
        </p:nvSpPr>
        <p:spPr>
          <a:xfrm>
            <a:off x="1696014" y="2718146"/>
            <a:ext cx="2711628" cy="534661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pic>
        <p:nvPicPr>
          <p:cNvPr id="44" name="図 4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892" y="2705099"/>
            <a:ext cx="585177" cy="585177"/>
          </a:xfrm>
          <a:prstGeom prst="rect">
            <a:avLst/>
          </a:prstGeom>
        </p:spPr>
      </p:pic>
      <p:pic>
        <p:nvPicPr>
          <p:cNvPr id="85" name="図 8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72010" y="3848432"/>
            <a:ext cx="585177" cy="58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5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2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75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425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4750"/>
                            </p:stCondLst>
                            <p:childTnLst>
                              <p:par>
                                <p:cTn id="140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  <p:bldP spid="14" grpId="0" animBg="1"/>
      <p:bldP spid="19" grpId="0" animBg="1"/>
      <p:bldP spid="20" grpId="0" animBg="1"/>
      <p:bldP spid="21" grpId="0" animBg="1"/>
      <p:bldP spid="22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2" grpId="0" animBg="1"/>
      <p:bldP spid="33" grpId="0" animBg="1"/>
      <p:bldP spid="34" grpId="0" animBg="1"/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76" grpId="0"/>
      <p:bldP spid="77" grpId="0"/>
      <p:bldP spid="7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b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円/楕円 26"/>
          <p:cNvSpPr/>
          <p:nvPr userDrawn="1"/>
        </p:nvSpPr>
        <p:spPr>
          <a:xfrm>
            <a:off x="14198282" y="6213600"/>
            <a:ext cx="1188926" cy="118892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 userDrawn="1"/>
        </p:nvSpPr>
        <p:spPr>
          <a:xfrm>
            <a:off x="13530104" y="1966361"/>
            <a:ext cx="1037296" cy="103729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 userDrawn="1"/>
        </p:nvSpPr>
        <p:spPr>
          <a:xfrm>
            <a:off x="3060880" y="1810202"/>
            <a:ext cx="902281" cy="9022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5109198" y="5722650"/>
            <a:ext cx="1025291" cy="102529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 userDrawn="1"/>
        </p:nvSpPr>
        <p:spPr>
          <a:xfrm>
            <a:off x="495076" y="6032126"/>
            <a:ext cx="1482480" cy="1482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4712150" y="2938255"/>
            <a:ext cx="3297041" cy="329704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0808391" y="1666041"/>
            <a:ext cx="3375375" cy="33753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11123426" y="3929158"/>
            <a:ext cx="4004652" cy="400465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161915" y="2038155"/>
            <a:ext cx="3130641" cy="313064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1222326" y="4018375"/>
            <a:ext cx="3533742" cy="353374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3293349" y="1588105"/>
            <a:ext cx="4004652" cy="400465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6662184" y="2803240"/>
            <a:ext cx="4904752" cy="4904752"/>
          </a:xfrm>
          <a:prstGeom prst="ellips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93649" y="7843800"/>
            <a:ext cx="13298280" cy="171019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280296" y="4308267"/>
            <a:ext cx="3724232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7117980" y="5098495"/>
            <a:ext cx="4005445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1600776" y="4918475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438461" y="5708703"/>
            <a:ext cx="34203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3747800" y="2530382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3585485" y="3320610"/>
            <a:ext cx="34203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99075" y="5326819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12313" y="3085967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0905956" y="2930720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770548" y="4200173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7343006" y="1750498"/>
            <a:ext cx="902281" cy="9022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17066364" y="6007589"/>
            <a:ext cx="1188926" cy="118892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117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6" grpId="0" animBg="1"/>
      <p:bldP spid="28" grpId="0" animBg="1"/>
      <p:bldP spid="25" grpId="0" animBg="1"/>
      <p:bldP spid="29" grpId="0" animBg="1"/>
      <p:bldP spid="11" grpId="0" animBg="1"/>
      <p:bldP spid="10" grpId="0" animBg="1"/>
      <p:bldP spid="9" grpId="0" animBg="1"/>
      <p:bldP spid="8" grpId="0" animBg="1"/>
      <p:bldP spid="7" grpId="0" animBg="1"/>
      <p:bldP spid="5" grpId="0" animBg="1"/>
      <p:bldP spid="6" grpId="0" animBg="1"/>
      <p:bldP spid="12" grpId="0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30" grpId="0" animBg="1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266" y="2537877"/>
            <a:ext cx="1770720" cy="5119693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931" y="2440526"/>
            <a:ext cx="1462282" cy="5217046"/>
          </a:xfrm>
          <a:prstGeom prst="rect">
            <a:avLst/>
          </a:prstGeom>
          <a:effectLst>
            <a:outerShdw blurRad="76200" dist="88900" dir="13500000" sy="23000" kx="1200000" algn="br" rotWithShape="0">
              <a:prstClr val="black">
                <a:alpha val="20000"/>
              </a:prstClr>
            </a:outerShdw>
          </a:effectLst>
        </p:spPr>
      </p:pic>
      <p:grpSp>
        <p:nvGrpSpPr>
          <p:cNvPr id="7" name="グループ化 6"/>
          <p:cNvGrpSpPr/>
          <p:nvPr userDrawn="1"/>
        </p:nvGrpSpPr>
        <p:grpSpPr>
          <a:xfrm>
            <a:off x="1267331" y="1869009"/>
            <a:ext cx="4793032" cy="1935215"/>
            <a:chOff x="792895" y="118306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8" name="正方形/長方形 7"/>
            <p:cNvSpPr/>
            <p:nvPr userDrawn="1"/>
          </p:nvSpPr>
          <p:spPr>
            <a:xfrm>
              <a:off x="792895" y="118306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" name="二等辺三角形 8"/>
            <p:cNvSpPr/>
            <p:nvPr userDrawn="1"/>
          </p:nvSpPr>
          <p:spPr>
            <a:xfrm rot="5400000">
              <a:off x="5124176" y="2488148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" name="グループ化 9"/>
          <p:cNvGrpSpPr/>
          <p:nvPr userDrawn="1"/>
        </p:nvGrpSpPr>
        <p:grpSpPr>
          <a:xfrm>
            <a:off x="1267331" y="4929349"/>
            <a:ext cx="4793032" cy="1935215"/>
            <a:chOff x="792895" y="424340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1" name="正方形/長方形 10"/>
            <p:cNvSpPr/>
            <p:nvPr userDrawn="1"/>
          </p:nvSpPr>
          <p:spPr>
            <a:xfrm>
              <a:off x="792895" y="424340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二等辺三角形 11"/>
            <p:cNvSpPr/>
            <p:nvPr userDrawn="1"/>
          </p:nvSpPr>
          <p:spPr>
            <a:xfrm rot="5400000">
              <a:off x="5124176" y="4459564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3" name="グループ化 12"/>
          <p:cNvGrpSpPr/>
          <p:nvPr userDrawn="1"/>
        </p:nvGrpSpPr>
        <p:grpSpPr>
          <a:xfrm rot="10800000">
            <a:off x="11978521" y="4929349"/>
            <a:ext cx="4793032" cy="1935215"/>
            <a:chOff x="792895" y="118306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4" name="正方形/長方形 13"/>
            <p:cNvSpPr/>
            <p:nvPr userDrawn="1"/>
          </p:nvSpPr>
          <p:spPr>
            <a:xfrm>
              <a:off x="792895" y="118306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二等辺三角形 14"/>
            <p:cNvSpPr/>
            <p:nvPr userDrawn="1"/>
          </p:nvSpPr>
          <p:spPr>
            <a:xfrm rot="5400000">
              <a:off x="5124176" y="2488148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" name="グループ化 15"/>
          <p:cNvGrpSpPr/>
          <p:nvPr userDrawn="1"/>
        </p:nvGrpSpPr>
        <p:grpSpPr>
          <a:xfrm rot="10800000">
            <a:off x="11980312" y="1868654"/>
            <a:ext cx="4793032" cy="1935215"/>
            <a:chOff x="792895" y="424340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7" name="正方形/長方形 16"/>
            <p:cNvSpPr/>
            <p:nvPr userDrawn="1"/>
          </p:nvSpPr>
          <p:spPr>
            <a:xfrm>
              <a:off x="792895" y="424340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二等辺三角形 17"/>
            <p:cNvSpPr/>
            <p:nvPr userDrawn="1"/>
          </p:nvSpPr>
          <p:spPr>
            <a:xfrm rot="5400000">
              <a:off x="5124176" y="4459564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361568" y="1996094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361568" y="5084048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2338561" y="2003668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392020" y="5084048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93649" y="7843800"/>
            <a:ext cx="132982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90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8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2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/>
          <p:cNvSpPr/>
          <p:nvPr userDrawn="1"/>
        </p:nvSpPr>
        <p:spPr>
          <a:xfrm>
            <a:off x="0" y="0"/>
            <a:ext cx="18286413" cy="5953590"/>
          </a:xfrm>
          <a:prstGeom prst="rect">
            <a:avLst/>
          </a:prstGeom>
          <a:solidFill>
            <a:schemeClr val="accent1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0" y="5908584"/>
            <a:ext cx="18286413" cy="4378415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6368" y="1104847"/>
            <a:ext cx="830480" cy="4192709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3" name="図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832" y="1180642"/>
            <a:ext cx="1295500" cy="449475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4" name="図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131" y="958035"/>
            <a:ext cx="1678629" cy="493997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876" y="1476823"/>
            <a:ext cx="1446565" cy="418246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5" name="図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696" y="1090061"/>
            <a:ext cx="1142784" cy="4077159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7271" y="6448645"/>
            <a:ext cx="16831870" cy="2459238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27272" y="8626017"/>
            <a:ext cx="16831870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66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円/楕円 4"/>
          <p:cNvSpPr/>
          <p:nvPr userDrawn="1"/>
        </p:nvSpPr>
        <p:spPr>
          <a:xfrm>
            <a:off x="5992856" y="2443200"/>
            <a:ext cx="6300700" cy="63007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>
            <a:spLocks noChangeAspect="1"/>
          </p:cNvSpPr>
          <p:nvPr userDrawn="1"/>
        </p:nvSpPr>
        <p:spPr>
          <a:xfrm>
            <a:off x="5992856" y="2443200"/>
            <a:ext cx="6300700" cy="63007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円/楕円 9"/>
          <p:cNvSpPr>
            <a:spLocks noChangeAspect="1"/>
          </p:cNvSpPr>
          <p:nvPr userDrawn="1"/>
        </p:nvSpPr>
        <p:spPr>
          <a:xfrm>
            <a:off x="6399353" y="3256194"/>
            <a:ext cx="5487706" cy="548770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>
            <a:spLocks noChangeAspect="1"/>
          </p:cNvSpPr>
          <p:nvPr userDrawn="1"/>
        </p:nvSpPr>
        <p:spPr>
          <a:xfrm>
            <a:off x="6805850" y="4069187"/>
            <a:ext cx="4674713" cy="4674713"/>
          </a:xfrm>
          <a:prstGeom prst="ellips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>
            <a:spLocks noChangeAspect="1"/>
          </p:cNvSpPr>
          <p:nvPr userDrawn="1"/>
        </p:nvSpPr>
        <p:spPr>
          <a:xfrm>
            <a:off x="7212347" y="4882181"/>
            <a:ext cx="3861719" cy="3861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7618843" y="5695174"/>
            <a:ext cx="3048726" cy="304872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8025340" y="6508168"/>
            <a:ext cx="2235732" cy="22357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013777" y="7337131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13777" y="5821478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8013777" y="5008485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013777" y="4141776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8013777" y="3331686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013777" y="2521596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 flipH="1">
            <a:off x="10268332" y="2836631"/>
            <a:ext cx="2617548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 userDrawn="1"/>
        </p:nvCxnSpPr>
        <p:spPr>
          <a:xfrm flipH="1">
            <a:off x="5490542" y="3691726"/>
            <a:ext cx="2527539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 userDrawn="1"/>
        </p:nvCxnSpPr>
        <p:spPr>
          <a:xfrm flipH="1">
            <a:off x="10358341" y="4501816"/>
            <a:ext cx="2527539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 userDrawn="1"/>
        </p:nvCxnSpPr>
        <p:spPr>
          <a:xfrm flipH="1">
            <a:off x="5497801" y="5356911"/>
            <a:ext cx="2527539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 userDrawn="1"/>
        </p:nvCxnSpPr>
        <p:spPr>
          <a:xfrm flipH="1">
            <a:off x="10216069" y="6167001"/>
            <a:ext cx="2669811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 userDrawn="1"/>
        </p:nvCxnSpPr>
        <p:spPr>
          <a:xfrm flipH="1">
            <a:off x="5497801" y="6977091"/>
            <a:ext cx="2925325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3013636" y="3017852"/>
            <a:ext cx="4860540" cy="8989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3013636" y="2476591"/>
            <a:ext cx="4860540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3013636" y="4683037"/>
            <a:ext cx="4860540" cy="8989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3013636" y="4141776"/>
            <a:ext cx="4860540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3013636" y="6348221"/>
            <a:ext cx="4860540" cy="8989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3013636" y="5806960"/>
            <a:ext cx="4860540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637261" y="3885412"/>
            <a:ext cx="4860540" cy="89890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637261" y="3344151"/>
            <a:ext cx="4860540" cy="645023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637261" y="5550597"/>
            <a:ext cx="4860540" cy="89890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637261" y="5009336"/>
            <a:ext cx="4860540" cy="645023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637261" y="7215781"/>
            <a:ext cx="4860540" cy="89890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6674520"/>
            <a:ext cx="4860540" cy="645023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41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00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0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0" grpId="0" animBg="1"/>
      <p:bldP spid="9" grpId="0" animBg="1"/>
      <p:bldP spid="8" grpId="0" animBg="1"/>
      <p:bldP spid="7" grpId="0" animBg="1"/>
      <p:bldP spid="6" grpId="0" animBg="1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33" grpId="0"/>
      <p:bldP spid="34" grpId="0"/>
      <p:bldP spid="35" grpId="0"/>
      <p:bldP spid="36" grpId="0"/>
      <p:bldP spid="37" grpId="0"/>
      <p:bldP spid="3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07291" y="1966589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642706" y="1678115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822726" y="1678115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07291" y="3530513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4642706" y="3242039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4822726" y="3242039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07291" y="5094437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4642706" y="4805963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4822726" y="4805963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907291" y="6658361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642706" y="6369887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4822726" y="6369887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907291" y="8222284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642706" y="7933810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4822726" y="7933810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49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50"/>
                            </p:stCondLst>
                            <p:childTnLst>
                              <p:par>
                                <p:cTn id="5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93649" y="7843800"/>
            <a:ext cx="132982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2493649" y="7167104"/>
            <a:ext cx="13298280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8822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98488" y="7798795"/>
            <a:ext cx="7762453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98488" y="7167104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491699" y="7790558"/>
            <a:ext cx="7762453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491699" y="7158867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40933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2 Column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491699" y="6540276"/>
            <a:ext cx="7762453" cy="206860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491699" y="5908586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491699" y="3209905"/>
            <a:ext cx="7762453" cy="206860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491699" y="2578215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243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76763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4106F-A246-2E48-9544-E8146AB80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5802" y="1683545"/>
            <a:ext cx="13714810" cy="3581400"/>
          </a:xfrm>
        </p:spPr>
        <p:txBody>
          <a:bodyPr anchor="b"/>
          <a:lstStyle>
            <a:lvl1pPr algn="ctr">
              <a:defRPr sz="89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229C53-2CA9-764A-93AB-ECAD546B01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5802" y="5403057"/>
            <a:ext cx="1371481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754" indent="0" algn="ctr">
              <a:buNone/>
              <a:defRPr sz="3000"/>
            </a:lvl2pPr>
            <a:lvl3pPr marL="1371509" indent="0" algn="ctr">
              <a:buNone/>
              <a:defRPr sz="2700"/>
            </a:lvl3pPr>
            <a:lvl4pPr marL="2057263" indent="0" algn="ctr">
              <a:buNone/>
              <a:defRPr sz="2400"/>
            </a:lvl4pPr>
            <a:lvl5pPr marL="2743017" indent="0" algn="ctr">
              <a:buNone/>
              <a:defRPr sz="2400"/>
            </a:lvl5pPr>
            <a:lvl6pPr marL="3428771" indent="0" algn="ctr">
              <a:buNone/>
              <a:defRPr sz="2400"/>
            </a:lvl6pPr>
            <a:lvl7pPr marL="4114526" indent="0" algn="ctr">
              <a:buNone/>
              <a:defRPr sz="2400"/>
            </a:lvl7pPr>
            <a:lvl8pPr marL="4800280" indent="0" algn="ctr">
              <a:buNone/>
              <a:defRPr sz="2400"/>
            </a:lvl8pPr>
            <a:lvl9pPr marL="5486034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C782C-8745-7347-B6AC-4D8772289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CFD0D-118D-4441-A91C-1B836A28A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B8388-0632-6942-96AC-2D619404E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9259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62286" y="2758235"/>
            <a:ext cx="16741860" cy="1664619"/>
          </a:xfrm>
          <a:prstGeom prst="rect">
            <a:avLst/>
          </a:prstGeom>
        </p:spPr>
        <p:txBody>
          <a:bodyPr anchor="b"/>
          <a:lstStyle>
            <a:lvl1pPr algn="ctr">
              <a:defRPr sz="9600"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14314" y="4288405"/>
            <a:ext cx="16057784" cy="900100"/>
          </a:xfrm>
        </p:spPr>
        <p:txBody>
          <a:bodyPr anchor="t">
            <a:noAutofit/>
          </a:bodyPr>
          <a:lstStyle>
            <a:lvl1pPr algn="ctr">
              <a:defRPr sz="4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104424" y="6133610"/>
            <a:ext cx="14077564" cy="247527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2623107" y="5638555"/>
            <a:ext cx="13040199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91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772276" y="2173170"/>
            <a:ext cx="5809079" cy="5809583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963207" y="2364118"/>
            <a:ext cx="5427217" cy="542768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117981" y="1768125"/>
            <a:ext cx="10351150" cy="1191125"/>
          </a:xfrm>
          <a:prstGeom prst="rect">
            <a:avLst/>
          </a:prstGeom>
        </p:spPr>
        <p:txBody>
          <a:bodyPr anchor="b"/>
          <a:lstStyle>
            <a:lvl1pPr algn="l">
              <a:defRPr sz="5400" spc="15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072976" y="2983261"/>
            <a:ext cx="10351150" cy="256528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01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0"/>
            <a:ext cx="3676815" cy="102870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772276" y="2173170"/>
            <a:ext cx="5809079" cy="5809583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963207" y="2364118"/>
            <a:ext cx="5427217" cy="542768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117981" y="1543100"/>
            <a:ext cx="10351150" cy="1169564"/>
          </a:xfrm>
          <a:prstGeom prst="rect">
            <a:avLst/>
          </a:prstGeom>
        </p:spPr>
        <p:txBody>
          <a:bodyPr anchor="b"/>
          <a:lstStyle>
            <a:lvl1pPr algn="l">
              <a:defRPr sz="5400" spc="15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2" name="ホームベース 1"/>
          <p:cNvSpPr/>
          <p:nvPr userDrawn="1"/>
        </p:nvSpPr>
        <p:spPr>
          <a:xfrm>
            <a:off x="7133339" y="308933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613036" y="3472680"/>
            <a:ext cx="954106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613036" y="2893250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7133339" y="479952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613036" y="5182870"/>
            <a:ext cx="954106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7613036" y="4603440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17555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800"/>
                            </p:stCondLst>
                            <p:childTnLst>
                              <p:par>
                                <p:cTn id="4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  <p:bldP spid="6" grpId="0"/>
      <p:bldP spid="7" grpId="0"/>
      <p:bldP spid="2" grpId="0" animBg="1"/>
      <p:bldP spid="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85392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17065166" y="9251885"/>
            <a:ext cx="405045" cy="1035115"/>
          </a:xfrm>
          <a:prstGeom prst="rect">
            <a:avLst/>
          </a:prstGeom>
          <a:solidFill>
            <a:schemeClr val="bg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0" y="8204135"/>
            <a:ext cx="18286413" cy="20955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72276" y="1271022"/>
            <a:ext cx="5809079" cy="5809583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963207" y="1461970"/>
            <a:ext cx="5427217" cy="542768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117981" y="901252"/>
            <a:ext cx="10351150" cy="1814061"/>
          </a:xfrm>
          <a:prstGeom prst="rect">
            <a:avLst/>
          </a:prstGeom>
        </p:spPr>
        <p:txBody>
          <a:bodyPr anchor="b"/>
          <a:lstStyle>
            <a:lvl1pPr algn="l">
              <a:defRPr sz="9600" spc="6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123775" y="2387210"/>
            <a:ext cx="10345355" cy="990542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44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085676" y="5714552"/>
            <a:ext cx="10351150" cy="176574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円/楕円 1"/>
          <p:cNvSpPr/>
          <p:nvPr userDrawn="1"/>
        </p:nvSpPr>
        <p:spPr>
          <a:xfrm>
            <a:off x="7150098" y="3515412"/>
            <a:ext cx="1966913" cy="1966913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9639298" y="3515411"/>
            <a:ext cx="1966913" cy="1966913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2128498" y="3515411"/>
            <a:ext cx="1966913" cy="1966913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276176" y="3996482"/>
            <a:ext cx="1726537" cy="99054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2248685" y="4003597"/>
            <a:ext cx="1726537" cy="99054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759485" y="3998013"/>
            <a:ext cx="1726537" cy="99054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3286147" y="8711104"/>
            <a:ext cx="836737" cy="8367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4120247" y="8622205"/>
            <a:ext cx="3169454" cy="105410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7656617" y="8711104"/>
            <a:ext cx="836737" cy="8367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8490717" y="8634905"/>
            <a:ext cx="3169454" cy="105410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31" hasCustomPrompt="1"/>
          </p:nvPr>
        </p:nvSpPr>
        <p:spPr>
          <a:xfrm>
            <a:off x="12025417" y="8711104"/>
            <a:ext cx="836737" cy="8367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859517" y="8622205"/>
            <a:ext cx="3169454" cy="105410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44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5" grpId="0" animBg="1"/>
      <p:bldP spid="6" grpId="0"/>
      <p:bldP spid="7" grpId="0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id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862286" y="5593550"/>
            <a:ext cx="16606845" cy="1011105"/>
          </a:xfrm>
          <a:prstGeom prst="rect">
            <a:avLst/>
          </a:prstGeom>
        </p:spPr>
        <p:txBody>
          <a:bodyPr anchor="b"/>
          <a:lstStyle>
            <a:lvl1pPr algn="ctr">
              <a:defRPr sz="5400" spc="15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623106" y="7573772"/>
            <a:ext cx="13040199" cy="1530168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6802946" y="777992"/>
            <a:ext cx="4631885" cy="4632286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7005046" y="980110"/>
            <a:ext cx="4227685" cy="4228051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594582" y="6493650"/>
            <a:ext cx="13097249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2" name="直線コネクタ 11"/>
          <p:cNvCxnSpPr/>
          <p:nvPr userDrawn="1"/>
        </p:nvCxnSpPr>
        <p:spPr>
          <a:xfrm>
            <a:off x="2623107" y="7393750"/>
            <a:ext cx="13040199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40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6" presetClass="entr" presetSubtype="37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/>
      <p:bldP spid="1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547252" y="3343301"/>
            <a:ext cx="7470830" cy="3555394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ts val="9000"/>
              </a:lnSpc>
              <a:defRPr sz="9600" spc="6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8245165" y="3163280"/>
            <a:ext cx="90010" cy="3555395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513136" y="3320797"/>
            <a:ext cx="8505945" cy="32403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26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2443200"/>
            <a:ext cx="16057784" cy="1763774"/>
          </a:xfrm>
        </p:spPr>
        <p:txBody>
          <a:bodyPr anchor="b">
            <a:noAutofit/>
          </a:bodyPr>
          <a:lstStyle>
            <a:lvl1pPr algn="ctr"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4423420"/>
            <a:ext cx="16057784" cy="324036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03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2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Word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/楕円 16"/>
          <p:cNvSpPr/>
          <p:nvPr userDrawn="1"/>
        </p:nvSpPr>
        <p:spPr>
          <a:xfrm>
            <a:off x="939800" y="1788632"/>
            <a:ext cx="6572725" cy="6572725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 userDrawn="1"/>
        </p:nvSpPr>
        <p:spPr>
          <a:xfrm>
            <a:off x="1939273" y="2788105"/>
            <a:ext cx="4573781" cy="4573781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108091" y="2983260"/>
            <a:ext cx="9451050" cy="436548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1132316" y="3838355"/>
            <a:ext cx="6480720" cy="2655295"/>
          </a:xfrm>
          <a:prstGeom prst="rect">
            <a:avLst/>
          </a:prstGeom>
        </p:spPr>
        <p:txBody>
          <a:bodyPr anchor="ctr"/>
          <a:lstStyle>
            <a:lvl1pPr algn="ctr">
              <a:defRPr sz="6600" spc="1500" baseline="0"/>
            </a:lvl1pPr>
          </a:lstStyle>
          <a:p>
            <a:r>
              <a:rPr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2080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 flipV="1">
            <a:off x="2393174" y="1835920"/>
            <a:ext cx="12735697" cy="721689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01904">
            <a:off x="-1694619" y="10183702"/>
            <a:ext cx="1434756" cy="1434756"/>
          </a:xfrm>
          <a:prstGeom prst="rect">
            <a:avLst/>
          </a:prstGeom>
        </p:spPr>
      </p:pic>
      <p:sp>
        <p:nvSpPr>
          <p:cNvPr id="13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648151" y="5638555"/>
            <a:ext cx="8682531" cy="1808779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648151" y="7483760"/>
            <a:ext cx="8682531" cy="157517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0" name="グループ化 19"/>
          <p:cNvGrpSpPr/>
          <p:nvPr userDrawn="1"/>
        </p:nvGrpSpPr>
        <p:grpSpPr>
          <a:xfrm>
            <a:off x="2483247" y="6718675"/>
            <a:ext cx="3914654" cy="585065"/>
            <a:chOff x="4732716" y="5998594"/>
            <a:chExt cx="2970330" cy="443931"/>
          </a:xfrm>
        </p:grpSpPr>
        <p:sp>
          <p:nvSpPr>
            <p:cNvPr id="18" name="直角三角形 17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2572476" y="6690241"/>
            <a:ext cx="281710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2" name="グループ化 21"/>
          <p:cNvGrpSpPr/>
          <p:nvPr userDrawn="1"/>
        </p:nvGrpSpPr>
        <p:grpSpPr>
          <a:xfrm>
            <a:off x="6173657" y="4631875"/>
            <a:ext cx="3914654" cy="585065"/>
            <a:chOff x="4732716" y="5998594"/>
            <a:chExt cx="2970330" cy="443931"/>
          </a:xfrm>
        </p:grpSpPr>
        <p:sp>
          <p:nvSpPr>
            <p:cNvPr id="23" name="直角三角形 22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6262886" y="4603441"/>
            <a:ext cx="281710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6" name="グループ化 25"/>
          <p:cNvGrpSpPr/>
          <p:nvPr userDrawn="1"/>
        </p:nvGrpSpPr>
        <p:grpSpPr>
          <a:xfrm>
            <a:off x="9999082" y="2471634"/>
            <a:ext cx="3914654" cy="585065"/>
            <a:chOff x="4732716" y="5998594"/>
            <a:chExt cx="2970330" cy="443931"/>
          </a:xfrm>
        </p:grpSpPr>
        <p:sp>
          <p:nvSpPr>
            <p:cNvPr id="27" name="直角三角形 26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088311" y="2443200"/>
            <a:ext cx="281710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02345" y="5503951"/>
            <a:ext cx="5138397" cy="848975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5174939" y="3436958"/>
            <a:ext cx="5138397" cy="848975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9000364" y="1273070"/>
            <a:ext cx="5138397" cy="848975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67231" y="6133610"/>
            <a:ext cx="6120679" cy="58506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4147651" y="4063381"/>
            <a:ext cx="6120679" cy="58506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973076" y="1903140"/>
            <a:ext cx="6120679" cy="58506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0" name="直線コネクタ 29"/>
          <p:cNvCxnSpPr/>
          <p:nvPr userDrawn="1"/>
        </p:nvCxnSpPr>
        <p:spPr>
          <a:xfrm>
            <a:off x="8603146" y="7393750"/>
            <a:ext cx="96832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75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2231 -0.927 L 0.09315 -0.0872 " pathEditMode="fixed" rAng="0" ptsTypes="AA">
                                      <p:cBhvr>
                                        <p:cTn id="6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458" y="4199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Word - 4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円/楕円 25"/>
          <p:cNvSpPr/>
          <p:nvPr userDrawn="1"/>
        </p:nvSpPr>
        <p:spPr>
          <a:xfrm>
            <a:off x="939800" y="1788632"/>
            <a:ext cx="6572725" cy="6572725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 userDrawn="1"/>
        </p:nvSpPr>
        <p:spPr>
          <a:xfrm>
            <a:off x="1939273" y="2788105"/>
            <a:ext cx="4573781" cy="4573781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0088310" y="1543100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9953295" y="1453090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1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748051" y="1858135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088310" y="3478315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3" name="直線コネクタ 12"/>
          <p:cNvCxnSpPr/>
          <p:nvPr userDrawn="1"/>
        </p:nvCxnSpPr>
        <p:spPr>
          <a:xfrm>
            <a:off x="9953295" y="3388305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プレースホルダー 11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7748051" y="3793350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0088310" y="5413530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6" name="直線コネクタ 15"/>
          <p:cNvCxnSpPr/>
          <p:nvPr userDrawn="1"/>
        </p:nvCxnSpPr>
        <p:spPr>
          <a:xfrm>
            <a:off x="9953295" y="5323520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プレースホルダー 1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7748051" y="5728565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0088310" y="7393466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>
            <a:off x="9953295" y="7303456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11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7748051" y="7708501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1132316" y="3838355"/>
            <a:ext cx="6480720" cy="2655295"/>
          </a:xfrm>
          <a:prstGeom prst="rect">
            <a:avLst/>
          </a:prstGeom>
        </p:spPr>
        <p:txBody>
          <a:bodyPr anchor="ctr"/>
          <a:lstStyle>
            <a:lvl1pPr algn="ctr">
              <a:defRPr sz="6600" spc="1500" baseline="0"/>
            </a:lvl1pPr>
          </a:lstStyle>
          <a:p>
            <a:r>
              <a:rPr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6814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7" grpId="0"/>
      <p:bldP spid="11" grpId="0"/>
      <p:bldP spid="12" grpId="0"/>
      <p:bldP spid="14" grpId="0"/>
      <p:bldP spid="15" grpId="0"/>
      <p:bldP spid="17" grpId="0"/>
      <p:bldP spid="18" grpId="0"/>
      <p:bldP spid="20" grpId="0"/>
      <p:bldP spid="21" grpId="0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0500547" cy="10287000"/>
          </a:xfrm>
          <a:custGeom>
            <a:avLst/>
            <a:gdLst/>
            <a:ahLst/>
            <a:cxnLst/>
            <a:rect l="l" t="t" r="r" b="b"/>
            <a:pathLst>
              <a:path w="10500547" h="10287000">
                <a:moveTo>
                  <a:pt x="0" y="0"/>
                </a:moveTo>
                <a:lnTo>
                  <a:pt x="7928797" y="0"/>
                </a:lnTo>
                <a:lnTo>
                  <a:pt x="10500547" y="10287000"/>
                </a:lnTo>
                <a:lnTo>
                  <a:pt x="0" y="10287000"/>
                </a:lnTo>
                <a:close/>
              </a:path>
            </a:pathLst>
          </a:cu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14"/>
          <p:cNvSpPr>
            <a:spLocks noGrp="1"/>
          </p:cNvSpPr>
          <p:nvPr>
            <p:ph type="pic" sz="quarter" idx="13" hasCustomPrompt="1"/>
          </p:nvPr>
        </p:nvSpPr>
        <p:spPr>
          <a:xfrm>
            <a:off x="8063086" y="3208285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288111" y="3208285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683264" y="3163280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863286" y="3658335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14"/>
          <p:cNvSpPr>
            <a:spLocks noGrp="1"/>
          </p:cNvSpPr>
          <p:nvPr>
            <p:ph type="pic" sz="quarter" idx="18" hasCustomPrompt="1"/>
          </p:nvPr>
        </p:nvSpPr>
        <p:spPr>
          <a:xfrm>
            <a:off x="8423126" y="4648444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648151" y="4648444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0043304" y="4603439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223326" y="5098494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図プレースホルダー 14"/>
          <p:cNvSpPr>
            <a:spLocks noGrp="1"/>
          </p:cNvSpPr>
          <p:nvPr>
            <p:ph type="pic" sz="quarter" idx="23" hasCustomPrompt="1"/>
          </p:nvPr>
        </p:nvSpPr>
        <p:spPr>
          <a:xfrm>
            <a:off x="8783166" y="6088606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008191" y="6088606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0403344" y="6043601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583366" y="6538656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図プレースホルダー 14"/>
          <p:cNvSpPr>
            <a:spLocks noGrp="1"/>
          </p:cNvSpPr>
          <p:nvPr>
            <p:ph type="pic" sz="quarter" idx="27" hasCustomPrompt="1"/>
          </p:nvPr>
        </p:nvSpPr>
        <p:spPr>
          <a:xfrm>
            <a:off x="9143206" y="7528765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9368231" y="7528765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763384" y="7483760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0943406" y="7978815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8783166" y="507985"/>
            <a:ext cx="8865985" cy="1178709"/>
          </a:xfrm>
        </p:spPr>
        <p:txBody>
          <a:bodyPr anchor="b">
            <a:noAutofit/>
          </a:bodyPr>
          <a:lstStyle>
            <a:lvl1pPr algn="l"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8783165" y="1633110"/>
            <a:ext cx="8865985" cy="11251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8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/>
      <p:bldP spid="19" grpId="0" animBg="1"/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/>
      <p:bldP spid="24" grpId="0" animBg="1"/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/>
      <p:bldP spid="27" grpId="0"/>
      <p:bldP spid="28" grpId="0" animBg="1"/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/>
      <p:bldP spid="31" grpId="0"/>
      <p:bldP spid="33" grpId="0"/>
      <p:bldP spid="34" grpId="0"/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9142412" y="0"/>
            <a:ext cx="1" cy="10287000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8973504" y="280324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9458241" y="2353190"/>
            <a:ext cx="6930769" cy="630070"/>
            <a:chOff x="9458241" y="1768125"/>
            <a:chExt cx="6930769" cy="630070"/>
          </a:xfrm>
        </p:grpSpPr>
        <p:sp>
          <p:nvSpPr>
            <p:cNvPr id="13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763386" y="224969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718381" y="298326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8973504" y="5008485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 rot="10800000" flipV="1">
            <a:off x="1852397" y="4603440"/>
            <a:ext cx="6930769" cy="630070"/>
            <a:chOff x="9458241" y="1768125"/>
            <a:chExt cx="6930769" cy="630070"/>
          </a:xfrm>
        </p:grpSpPr>
        <p:sp>
          <p:nvSpPr>
            <p:cNvPr id="19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257442" y="4513430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2302447" y="5246996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8973504" y="712372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24" name="グループ化 23"/>
          <p:cNvGrpSpPr/>
          <p:nvPr userDrawn="1"/>
        </p:nvGrpSpPr>
        <p:grpSpPr>
          <a:xfrm>
            <a:off x="9458241" y="6673670"/>
            <a:ext cx="6930769" cy="630070"/>
            <a:chOff x="9458241" y="1768125"/>
            <a:chExt cx="6930769" cy="630070"/>
          </a:xfrm>
        </p:grpSpPr>
        <p:sp>
          <p:nvSpPr>
            <p:cNvPr id="25" name="平行四辺形 24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平行四辺形 25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763386" y="657017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718381" y="730374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37261" y="372970"/>
            <a:ext cx="7045907" cy="1358729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37261" y="1768125"/>
            <a:ext cx="7045907" cy="22502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1" name="直線コネクタ 30"/>
          <p:cNvCxnSpPr/>
          <p:nvPr userDrawn="1"/>
        </p:nvCxnSpPr>
        <p:spPr>
          <a:xfrm>
            <a:off x="0" y="1678115"/>
            <a:ext cx="7793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円/楕円 32"/>
          <p:cNvSpPr/>
          <p:nvPr userDrawn="1"/>
        </p:nvSpPr>
        <p:spPr>
          <a:xfrm>
            <a:off x="8714865" y="8833910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558141" y="8949482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714865" y="507985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8558141" y="623557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63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00"/>
                            </p:stCondLst>
                            <p:childTnLst>
                              <p:par>
                                <p:cTn id="2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800"/>
                            </p:stCondLst>
                            <p:childTnLst>
                              <p:par>
                                <p:cTn id="46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800"/>
                            </p:stCondLst>
                            <p:childTnLst>
                              <p:par>
                                <p:cTn id="63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800"/>
                            </p:stCondLst>
                            <p:childTnLst>
                              <p:par>
                                <p:cTn id="80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714865" y="507985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8558141" y="623557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9142412" y="0"/>
            <a:ext cx="1" cy="10287000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8973504" y="280324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9458241" y="4558435"/>
            <a:ext cx="6930769" cy="630070"/>
            <a:chOff x="9458241" y="1768125"/>
            <a:chExt cx="6930769" cy="630070"/>
          </a:xfrm>
        </p:grpSpPr>
        <p:sp>
          <p:nvSpPr>
            <p:cNvPr id="13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763386" y="4454940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718381" y="5188506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8973504" y="5008485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 rot="10800000" flipV="1">
            <a:off x="1852397" y="6700850"/>
            <a:ext cx="6930769" cy="630070"/>
            <a:chOff x="9458241" y="1768125"/>
            <a:chExt cx="6930769" cy="630070"/>
          </a:xfrm>
        </p:grpSpPr>
        <p:sp>
          <p:nvSpPr>
            <p:cNvPr id="19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257442" y="6597355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2302447" y="7330921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8973504" y="712372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 userDrawn="1"/>
        </p:nvSpPr>
        <p:spPr>
          <a:xfrm>
            <a:off x="8714865" y="8833910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558141" y="8949482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grpSp>
        <p:nvGrpSpPr>
          <p:cNvPr id="35" name="グループ化 34"/>
          <p:cNvGrpSpPr/>
          <p:nvPr userDrawn="1"/>
        </p:nvGrpSpPr>
        <p:grpSpPr>
          <a:xfrm rot="10800000" flipV="1">
            <a:off x="1852397" y="2366675"/>
            <a:ext cx="6930769" cy="630070"/>
            <a:chOff x="9458241" y="1768125"/>
            <a:chExt cx="6930769" cy="630070"/>
          </a:xfrm>
        </p:grpSpPr>
        <p:sp>
          <p:nvSpPr>
            <p:cNvPr id="36" name="平行四辺形 35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平行四辺形 36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2257442" y="2263180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2302447" y="2996746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8220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50"/>
                            </p:stCondLst>
                            <p:childTnLst>
                              <p:par>
                                <p:cTn id="5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50"/>
                            </p:stCondLst>
                            <p:childTnLst>
                              <p:par>
                                <p:cTn id="69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33" grpId="0" animBg="1"/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368085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714865" y="507985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8558141" y="623557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cxnSp>
        <p:nvCxnSpPr>
          <p:cNvPr id="8" name="直線コネクタ 7"/>
          <p:cNvCxnSpPr>
            <a:endCxn id="33" idx="4"/>
          </p:cNvCxnSpPr>
          <p:nvPr userDrawn="1"/>
        </p:nvCxnSpPr>
        <p:spPr>
          <a:xfrm>
            <a:off x="9142412" y="0"/>
            <a:ext cx="1" cy="9689005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8973504" y="280324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9458241" y="2353190"/>
            <a:ext cx="6930769" cy="630070"/>
            <a:chOff x="9458241" y="1768125"/>
            <a:chExt cx="6930769" cy="630070"/>
          </a:xfrm>
        </p:grpSpPr>
        <p:sp>
          <p:nvSpPr>
            <p:cNvPr id="13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763386" y="224969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718381" y="298326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8973504" y="5008485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 rot="10800000" flipV="1">
            <a:off x="1852397" y="4571920"/>
            <a:ext cx="6930769" cy="630070"/>
            <a:chOff x="9458241" y="1768125"/>
            <a:chExt cx="6930769" cy="630070"/>
          </a:xfrm>
        </p:grpSpPr>
        <p:sp>
          <p:nvSpPr>
            <p:cNvPr id="19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257442" y="4468425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2302447" y="5201991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8973504" y="712372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24" name="グループ化 23"/>
          <p:cNvGrpSpPr/>
          <p:nvPr userDrawn="1"/>
        </p:nvGrpSpPr>
        <p:grpSpPr>
          <a:xfrm>
            <a:off x="9458241" y="6673670"/>
            <a:ext cx="6930769" cy="630070"/>
            <a:chOff x="9458241" y="1768125"/>
            <a:chExt cx="6930769" cy="630070"/>
          </a:xfrm>
        </p:grpSpPr>
        <p:sp>
          <p:nvSpPr>
            <p:cNvPr id="25" name="平行四辺形 24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平行四辺形 25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763386" y="657017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718381" y="730374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33" name="円/楕円 32"/>
          <p:cNvSpPr/>
          <p:nvPr userDrawn="1"/>
        </p:nvSpPr>
        <p:spPr>
          <a:xfrm>
            <a:off x="8714865" y="8833910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558141" y="8949482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85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50"/>
                            </p:stCondLst>
                            <p:childTnLst>
                              <p:par>
                                <p:cTn id="5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50"/>
                            </p:stCondLst>
                            <p:childTnLst>
                              <p:par>
                                <p:cTn id="69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円/楕円 42"/>
          <p:cNvSpPr/>
          <p:nvPr userDrawn="1"/>
        </p:nvSpPr>
        <p:spPr>
          <a:xfrm>
            <a:off x="939800" y="1788632"/>
            <a:ext cx="6572725" cy="6572725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4" name="円/楕円 43"/>
          <p:cNvSpPr/>
          <p:nvPr userDrawn="1"/>
        </p:nvSpPr>
        <p:spPr>
          <a:xfrm>
            <a:off x="1939273" y="2788105"/>
            <a:ext cx="4573781" cy="4573781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5" name="アーチ 54"/>
          <p:cNvSpPr/>
          <p:nvPr userDrawn="1"/>
        </p:nvSpPr>
        <p:spPr>
          <a:xfrm rot="4322625">
            <a:off x="1095952" y="1904833"/>
            <a:ext cx="6532602" cy="6376707"/>
          </a:xfrm>
          <a:prstGeom prst="blockArc">
            <a:avLst>
              <a:gd name="adj1" fmla="val 12892196"/>
              <a:gd name="adj2" fmla="val 12320"/>
              <a:gd name="adj3" fmla="val 887"/>
            </a:avLst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1132316" y="2353190"/>
            <a:ext cx="6480720" cy="2655295"/>
          </a:xfrm>
          <a:prstGeom prst="rect">
            <a:avLst/>
          </a:prstGeom>
        </p:spPr>
        <p:txBody>
          <a:bodyPr anchor="b"/>
          <a:lstStyle>
            <a:lvl1pPr algn="ctr">
              <a:defRPr sz="5400" spc="1500" baseline="0"/>
            </a:lvl1pPr>
          </a:lstStyle>
          <a:p>
            <a:r>
              <a:rPr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7343006" y="496348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6731566" y="298326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5137761" y="1835632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6731566" y="6830097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5137761" y="8001317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/>
          <p:cNvCxnSpPr>
            <a:stCxn id="12" idx="6"/>
          </p:cNvCxnSpPr>
          <p:nvPr userDrawn="1"/>
        </p:nvCxnSpPr>
        <p:spPr>
          <a:xfrm>
            <a:off x="5497801" y="2015652"/>
            <a:ext cx="387043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>
            <a:stCxn id="11" idx="6"/>
          </p:cNvCxnSpPr>
          <p:nvPr userDrawn="1"/>
        </p:nvCxnSpPr>
        <p:spPr>
          <a:xfrm>
            <a:off x="7091606" y="3163280"/>
            <a:ext cx="250165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>
            <a:stCxn id="10" idx="6"/>
          </p:cNvCxnSpPr>
          <p:nvPr userDrawn="1"/>
        </p:nvCxnSpPr>
        <p:spPr>
          <a:xfrm>
            <a:off x="7703046" y="5143500"/>
            <a:ext cx="181022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>
            <a:stCxn id="13" idx="6"/>
          </p:cNvCxnSpPr>
          <p:nvPr userDrawn="1"/>
        </p:nvCxnSpPr>
        <p:spPr>
          <a:xfrm>
            <a:off x="7091606" y="7010117"/>
            <a:ext cx="242166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 userDrawn="1"/>
        </p:nvCxnSpPr>
        <p:spPr>
          <a:xfrm>
            <a:off x="5317781" y="8181337"/>
            <a:ext cx="419549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円/楕円 1"/>
          <p:cNvSpPr/>
          <p:nvPr userDrawn="1"/>
        </p:nvSpPr>
        <p:spPr>
          <a:xfrm>
            <a:off x="9142413" y="4513430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9142413" y="1183060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 userDrawn="1"/>
        </p:nvSpPr>
        <p:spPr>
          <a:xfrm>
            <a:off x="9142413" y="2848245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9142413" y="7843800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9142413" y="6178615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9464426" y="1505073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4" name="図プレースホルダー 7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9464426" y="3163280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5" name="図プレースホルダー 7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9464426" y="4790437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6" name="図プレースホルダー 7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9464426" y="6500628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7" name="図プレースホルダー 7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9464426" y="8165813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0538361" y="106548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0538361" y="1785565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10538361" y="2730671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10538361" y="3450751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10538361" y="4395021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7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10538361" y="5115101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8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0538361" y="6072562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10538361" y="6792642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2" name="テキスト プレースホルダー 11"/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10538361" y="7717456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テキスト プレースホルダー 11"/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10538361" y="8437536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1357342" y="5166756"/>
            <a:ext cx="5734264" cy="16869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6956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55" grpId="0" animBg="1"/>
      <p:bldP spid="3" grpId="0"/>
      <p:bldP spid="4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2" grpId="0" animBg="1"/>
      <p:bldP spid="15" grpId="0" animBg="1"/>
      <p:bldP spid="16" grpId="0" animBg="1"/>
      <p:bldP spid="17" grpId="0" animBg="1"/>
      <p:bldP spid="18" grpId="0" animBg="1"/>
      <p:bldP spid="33" grpId="0"/>
      <p:bldP spid="34" grpId="0"/>
      <p:bldP spid="35" grpId="0"/>
      <p:bldP spid="36" grpId="0"/>
      <p:bldP spid="37" grpId="0"/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 rot="151728">
            <a:off x="10521331" y="3403659"/>
            <a:ext cx="807522" cy="2889715"/>
          </a:xfrm>
          <a:custGeom>
            <a:avLst/>
            <a:gdLst/>
            <a:ahLst/>
            <a:cxnLst/>
            <a:rect l="l" t="t" r="r" b="b"/>
            <a:pathLst>
              <a:path w="807522" h="2889715">
                <a:moveTo>
                  <a:pt x="0" y="0"/>
                </a:moveTo>
                <a:lnTo>
                  <a:pt x="716529" y="829386"/>
                </a:lnTo>
                <a:lnTo>
                  <a:pt x="807522" y="2889715"/>
                </a:lnTo>
                <a:lnTo>
                  <a:pt x="0" y="195643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 rot="257370">
            <a:off x="5185260" y="5869919"/>
            <a:ext cx="735604" cy="2693452"/>
          </a:xfrm>
          <a:custGeom>
            <a:avLst/>
            <a:gdLst/>
            <a:ahLst/>
            <a:cxnLst/>
            <a:rect l="l" t="t" r="r" b="b"/>
            <a:pathLst>
              <a:path w="735604" h="2693452">
                <a:moveTo>
                  <a:pt x="1" y="0"/>
                </a:moveTo>
                <a:lnTo>
                  <a:pt x="581518" y="639162"/>
                </a:lnTo>
                <a:lnTo>
                  <a:pt x="735604" y="2693452"/>
                </a:lnTo>
                <a:lnTo>
                  <a:pt x="0" y="188493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上矢印 4"/>
          <p:cNvSpPr/>
          <p:nvPr userDrawn="1"/>
        </p:nvSpPr>
        <p:spPr>
          <a:xfrm rot="3102645">
            <a:off x="12136692" y="687137"/>
            <a:ext cx="2477967" cy="6357058"/>
          </a:xfrm>
          <a:prstGeom prst="upArrow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二等辺三角形 5"/>
          <p:cNvSpPr/>
          <p:nvPr userDrawn="1"/>
        </p:nvSpPr>
        <p:spPr>
          <a:xfrm rot="13925698">
            <a:off x="3105362" y="5193539"/>
            <a:ext cx="874064" cy="5122276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 rot="19289162">
            <a:off x="4713645" y="5437249"/>
            <a:ext cx="6968744" cy="109304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4257656" y="6155100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7370114" y="6322204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20" name="円/楕円 19"/>
          <p:cNvSpPr/>
          <p:nvPr userDrawn="1"/>
        </p:nvSpPr>
        <p:spPr>
          <a:xfrm>
            <a:off x="9555832" y="3685458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21" name="円/楕円 20"/>
          <p:cNvSpPr/>
          <p:nvPr userDrawn="1"/>
        </p:nvSpPr>
        <p:spPr>
          <a:xfrm>
            <a:off x="13375675" y="3608273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465695" y="4552800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465695" y="4011540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8333116" y="7110311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333116" y="6569051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8648151" y="1634310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648151" y="1093050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3517145" y="5144700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3517145" y="4603440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5" name="直線コネクタ 34"/>
          <p:cNvCxnSpPr/>
          <p:nvPr userDrawn="1"/>
        </p:nvCxnSpPr>
        <p:spPr>
          <a:xfrm flipH="1">
            <a:off x="7193" y="2791178"/>
            <a:ext cx="801234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586569" y="578034"/>
            <a:ext cx="603067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03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5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 animBg="1"/>
      <p:bldP spid="5" grpId="0" animBg="1"/>
      <p:bldP spid="6" grpId="0" animBg="1"/>
      <p:bldP spid="7" grpId="0" animBg="1"/>
      <p:bldP spid="18" grpId="0" animBg="1"/>
      <p:bldP spid="19" grpId="0" animBg="1"/>
      <p:bldP spid="20" grpId="0" animBg="1"/>
      <p:bldP spid="21" grpId="0" animBg="1"/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フローチャート: データ 19"/>
          <p:cNvSpPr/>
          <p:nvPr userDrawn="1"/>
        </p:nvSpPr>
        <p:spPr>
          <a:xfrm>
            <a:off x="3424072" y="2668224"/>
            <a:ext cx="5482939" cy="542301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平行四辺形 6"/>
          <p:cNvSpPr/>
          <p:nvPr userDrawn="1"/>
        </p:nvSpPr>
        <p:spPr>
          <a:xfrm flipH="1">
            <a:off x="405326" y="1093050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平行四辺形 25"/>
          <p:cNvSpPr/>
          <p:nvPr userDrawn="1"/>
        </p:nvSpPr>
        <p:spPr>
          <a:xfrm flipH="1">
            <a:off x="3438677" y="3210525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フローチャート: データ 26"/>
          <p:cNvSpPr/>
          <p:nvPr userDrawn="1"/>
        </p:nvSpPr>
        <p:spPr>
          <a:xfrm>
            <a:off x="6443668" y="4785700"/>
            <a:ext cx="5482939" cy="542301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平行四辺形 27"/>
          <p:cNvSpPr/>
          <p:nvPr userDrawn="1"/>
        </p:nvSpPr>
        <p:spPr>
          <a:xfrm flipH="1">
            <a:off x="6465943" y="5328001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フローチャート: データ 28"/>
          <p:cNvSpPr/>
          <p:nvPr userDrawn="1"/>
        </p:nvSpPr>
        <p:spPr>
          <a:xfrm>
            <a:off x="9470934" y="6903176"/>
            <a:ext cx="5482939" cy="542301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平行四辺形 29"/>
          <p:cNvSpPr/>
          <p:nvPr userDrawn="1"/>
        </p:nvSpPr>
        <p:spPr>
          <a:xfrm flipH="1">
            <a:off x="9476256" y="7445477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平行四辺形 30"/>
          <p:cNvSpPr/>
          <p:nvPr userDrawn="1"/>
        </p:nvSpPr>
        <p:spPr>
          <a:xfrm flipH="1">
            <a:off x="405326" y="1093050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平行四辺形 31"/>
          <p:cNvSpPr/>
          <p:nvPr userDrawn="1"/>
        </p:nvSpPr>
        <p:spPr>
          <a:xfrm flipH="1">
            <a:off x="3438677" y="3210524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平行四辺形 32"/>
          <p:cNvSpPr/>
          <p:nvPr userDrawn="1"/>
        </p:nvSpPr>
        <p:spPr>
          <a:xfrm flipH="1">
            <a:off x="6465943" y="5328000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平行四辺形 33"/>
          <p:cNvSpPr/>
          <p:nvPr userDrawn="1"/>
        </p:nvSpPr>
        <p:spPr>
          <a:xfrm flipH="1">
            <a:off x="9470934" y="7445476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60201" y="1269410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4008647" y="3383823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7035913" y="5501300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040904" y="7618775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2167431" y="1002439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438450" y="1723122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5219874" y="3119913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5490893" y="3840596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8206875" y="5237390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477894" y="5958073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1225141" y="735486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1496160" y="8075548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30069" y="5671751"/>
            <a:ext cx="6088231" cy="2090619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30069" y="7798795"/>
            <a:ext cx="7658042" cy="157517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49" name="直線コネクタ 48"/>
          <p:cNvCxnSpPr/>
          <p:nvPr userDrawn="1"/>
        </p:nvCxnSpPr>
        <p:spPr>
          <a:xfrm>
            <a:off x="0" y="7708785"/>
            <a:ext cx="82881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95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5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5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5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55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7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平行四辺形 5"/>
          <p:cNvSpPr/>
          <p:nvPr userDrawn="1"/>
        </p:nvSpPr>
        <p:spPr>
          <a:xfrm>
            <a:off x="852615" y="2488885"/>
            <a:ext cx="16852860" cy="2436785"/>
          </a:xfrm>
          <a:custGeom>
            <a:avLst/>
            <a:gdLst/>
            <a:ahLst/>
            <a:cxnLst/>
            <a:rect l="l" t="t" r="r" b="b"/>
            <a:pathLst>
              <a:path w="16852860" h="2436785">
                <a:moveTo>
                  <a:pt x="9379959" y="0"/>
                </a:moveTo>
                <a:lnTo>
                  <a:pt x="16852860" y="0"/>
                </a:lnTo>
                <a:lnTo>
                  <a:pt x="16852860" y="1305145"/>
                </a:lnTo>
                <a:lnTo>
                  <a:pt x="9387867" y="1305145"/>
                </a:lnTo>
                <a:lnTo>
                  <a:pt x="7129947" y="2436785"/>
                </a:lnTo>
                <a:lnTo>
                  <a:pt x="7029666" y="2436784"/>
                </a:lnTo>
                <a:lnTo>
                  <a:pt x="7029665" y="2436783"/>
                </a:lnTo>
                <a:lnTo>
                  <a:pt x="0" y="2436783"/>
                </a:lnTo>
                <a:lnTo>
                  <a:pt x="182937" y="2257589"/>
                </a:lnTo>
                <a:lnTo>
                  <a:pt x="7113947" y="2257589"/>
                </a:lnTo>
                <a:lnTo>
                  <a:pt x="9379959" y="862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平行四辺形 6"/>
          <p:cNvSpPr/>
          <p:nvPr userDrawn="1"/>
        </p:nvSpPr>
        <p:spPr>
          <a:xfrm>
            <a:off x="617837" y="3856113"/>
            <a:ext cx="17087638" cy="1307555"/>
          </a:xfrm>
          <a:custGeom>
            <a:avLst/>
            <a:gdLst/>
            <a:ahLst/>
            <a:cxnLst/>
            <a:rect l="l" t="t" r="r" b="b"/>
            <a:pathLst>
              <a:path w="17087638" h="1307555">
                <a:moveTo>
                  <a:pt x="9617912" y="0"/>
                </a:moveTo>
                <a:lnTo>
                  <a:pt x="9617912" y="2410"/>
                </a:lnTo>
                <a:lnTo>
                  <a:pt x="17087638" y="2410"/>
                </a:lnTo>
                <a:lnTo>
                  <a:pt x="17087638" y="1307555"/>
                </a:lnTo>
                <a:lnTo>
                  <a:pt x="10542728" y="1307555"/>
                </a:lnTo>
                <a:lnTo>
                  <a:pt x="9614737" y="1307555"/>
                </a:lnTo>
                <a:lnTo>
                  <a:pt x="0" y="1307555"/>
                </a:lnTo>
                <a:lnTo>
                  <a:pt x="182937" y="1128361"/>
                </a:lnTo>
                <a:lnTo>
                  <a:pt x="7376830" y="112836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平行四辺形 6"/>
          <p:cNvSpPr/>
          <p:nvPr userDrawn="1"/>
        </p:nvSpPr>
        <p:spPr>
          <a:xfrm flipV="1">
            <a:off x="617837" y="5219033"/>
            <a:ext cx="17087638" cy="1307555"/>
          </a:xfrm>
          <a:custGeom>
            <a:avLst/>
            <a:gdLst/>
            <a:ahLst/>
            <a:cxnLst/>
            <a:rect l="l" t="t" r="r" b="b"/>
            <a:pathLst>
              <a:path w="17087638" h="1307555">
                <a:moveTo>
                  <a:pt x="9617912" y="0"/>
                </a:moveTo>
                <a:lnTo>
                  <a:pt x="9617912" y="2410"/>
                </a:lnTo>
                <a:lnTo>
                  <a:pt x="17087638" y="2410"/>
                </a:lnTo>
                <a:lnTo>
                  <a:pt x="17087638" y="1307555"/>
                </a:lnTo>
                <a:lnTo>
                  <a:pt x="10542728" y="1307555"/>
                </a:lnTo>
                <a:lnTo>
                  <a:pt x="9614737" y="1307555"/>
                </a:lnTo>
                <a:lnTo>
                  <a:pt x="0" y="1307555"/>
                </a:lnTo>
                <a:lnTo>
                  <a:pt x="182937" y="1128361"/>
                </a:lnTo>
                <a:lnTo>
                  <a:pt x="7376830" y="112836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平行四辺形 5"/>
          <p:cNvSpPr/>
          <p:nvPr userDrawn="1"/>
        </p:nvSpPr>
        <p:spPr>
          <a:xfrm flipV="1">
            <a:off x="852615" y="5458626"/>
            <a:ext cx="16852860" cy="2436785"/>
          </a:xfrm>
          <a:custGeom>
            <a:avLst/>
            <a:gdLst/>
            <a:ahLst/>
            <a:cxnLst/>
            <a:rect l="l" t="t" r="r" b="b"/>
            <a:pathLst>
              <a:path w="16852860" h="2436785">
                <a:moveTo>
                  <a:pt x="9379959" y="0"/>
                </a:moveTo>
                <a:lnTo>
                  <a:pt x="16852860" y="0"/>
                </a:lnTo>
                <a:lnTo>
                  <a:pt x="16852860" y="1305145"/>
                </a:lnTo>
                <a:lnTo>
                  <a:pt x="9387867" y="1305145"/>
                </a:lnTo>
                <a:lnTo>
                  <a:pt x="7129947" y="2436785"/>
                </a:lnTo>
                <a:lnTo>
                  <a:pt x="7029666" y="2436784"/>
                </a:lnTo>
                <a:lnTo>
                  <a:pt x="7029665" y="2436783"/>
                </a:lnTo>
                <a:lnTo>
                  <a:pt x="0" y="2436783"/>
                </a:lnTo>
                <a:lnTo>
                  <a:pt x="182937" y="2257589"/>
                </a:lnTo>
                <a:lnTo>
                  <a:pt x="7113947" y="2257589"/>
                </a:lnTo>
                <a:lnTo>
                  <a:pt x="9379959" y="86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10448351" y="2753104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448351" y="4104964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0448351" y="5456824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10448351" y="6808685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1316140" y="2566146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1316140" y="393525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316140" y="529817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1316140" y="6661603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42306" y="2488886"/>
            <a:ext cx="684076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42306" y="5784005"/>
            <a:ext cx="6840760" cy="25548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17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5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2" grpId="0" animBg="1"/>
      <p:bldP spid="16" grpId="0"/>
      <p:bldP spid="17" grpId="0"/>
      <p:bldP spid="18" grpId="0"/>
      <p:bldP spid="19" grpId="0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線コネクタ 32"/>
          <p:cNvCxnSpPr/>
          <p:nvPr userDrawn="1"/>
        </p:nvCxnSpPr>
        <p:spPr>
          <a:xfrm flipH="1">
            <a:off x="7192" y="7631705"/>
            <a:ext cx="925947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5"/>
          <p:cNvSpPr/>
          <p:nvPr userDrawn="1"/>
        </p:nvSpPr>
        <p:spPr>
          <a:xfrm rot="18000000">
            <a:off x="7641771" y="8548321"/>
            <a:ext cx="2942561" cy="1447590"/>
          </a:xfrm>
          <a:custGeom>
            <a:avLst/>
            <a:gdLst/>
            <a:ahLst/>
            <a:cxnLst/>
            <a:rect l="l" t="t" r="r" b="b"/>
            <a:pathLst>
              <a:path w="2942561" h="1447590">
                <a:moveTo>
                  <a:pt x="2942561" y="0"/>
                </a:moveTo>
                <a:lnTo>
                  <a:pt x="2942561" y="1447590"/>
                </a:lnTo>
                <a:lnTo>
                  <a:pt x="2024614" y="1447590"/>
                </a:lnTo>
                <a:cubicBezTo>
                  <a:pt x="1725966" y="1164530"/>
                  <a:pt x="1322349" y="991867"/>
                  <a:pt x="878406" y="991867"/>
                </a:cubicBezTo>
                <a:cubicBezTo>
                  <a:pt x="741840" y="991867"/>
                  <a:pt x="609089" y="1008206"/>
                  <a:pt x="482485" y="1040920"/>
                </a:cubicBezTo>
                <a:lnTo>
                  <a:pt x="0" y="205230"/>
                </a:lnTo>
                <a:cubicBezTo>
                  <a:pt x="254597" y="364578"/>
                  <a:pt x="555858" y="455722"/>
                  <a:pt x="878406" y="455722"/>
                </a:cubicBezTo>
                <a:cubicBezTo>
                  <a:pt x="1322350" y="455722"/>
                  <a:pt x="1725965" y="283060"/>
                  <a:pt x="2024613" y="0"/>
                </a:cubicBezTo>
                <a:close/>
              </a:path>
            </a:pathLst>
          </a:cu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5"/>
          <p:cNvSpPr/>
          <p:nvPr userDrawn="1"/>
        </p:nvSpPr>
        <p:spPr>
          <a:xfrm rot="8100000">
            <a:off x="7041556" y="3905431"/>
            <a:ext cx="2869913" cy="1006333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5"/>
          <p:cNvSpPr/>
          <p:nvPr userDrawn="1"/>
        </p:nvSpPr>
        <p:spPr>
          <a:xfrm rot="2864116">
            <a:off x="7402105" y="2013750"/>
            <a:ext cx="2402012" cy="842264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円/楕円 1"/>
          <p:cNvSpPr/>
          <p:nvPr userDrawn="1"/>
        </p:nvSpPr>
        <p:spPr>
          <a:xfrm>
            <a:off x="8642661" y="2531946"/>
            <a:ext cx="1726122" cy="1726122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002116" y="824546"/>
            <a:ext cx="1474395" cy="147439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 rot="2700000">
            <a:off x="6865970" y="6128846"/>
            <a:ext cx="3248068" cy="1138933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6307812" y="4514532"/>
            <a:ext cx="1978401" cy="197840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8661660" y="6876764"/>
            <a:ext cx="2330114" cy="2330114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円弧 16"/>
          <p:cNvSpPr/>
          <p:nvPr userDrawn="1"/>
        </p:nvSpPr>
        <p:spPr>
          <a:xfrm rot="2700000">
            <a:off x="8595702" y="2404897"/>
            <a:ext cx="1980219" cy="1980219"/>
          </a:xfrm>
          <a:prstGeom prst="arc">
            <a:avLst>
              <a:gd name="adj1" fmla="val 16200000"/>
              <a:gd name="adj2" fmla="val 20392033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弧 17"/>
          <p:cNvSpPr/>
          <p:nvPr userDrawn="1"/>
        </p:nvSpPr>
        <p:spPr>
          <a:xfrm rot="2700000">
            <a:off x="6822804" y="627945"/>
            <a:ext cx="1883035" cy="1883035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弧 18"/>
          <p:cNvSpPr/>
          <p:nvPr userDrawn="1"/>
        </p:nvSpPr>
        <p:spPr>
          <a:xfrm rot="2700000">
            <a:off x="8457163" y="6669875"/>
            <a:ext cx="2766089" cy="2766089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弧 19"/>
          <p:cNvSpPr/>
          <p:nvPr userDrawn="1"/>
        </p:nvSpPr>
        <p:spPr>
          <a:xfrm rot="2700000">
            <a:off x="6126781" y="4311196"/>
            <a:ext cx="2385072" cy="2385072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8420753" y="869551"/>
            <a:ext cx="1620291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 userDrawn="1"/>
        </p:nvCxnSpPr>
        <p:spPr>
          <a:xfrm>
            <a:off x="10297470" y="2669751"/>
            <a:ext cx="84052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 userDrawn="1"/>
        </p:nvCxnSpPr>
        <p:spPr>
          <a:xfrm>
            <a:off x="8185585" y="4649971"/>
            <a:ext cx="2532147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 userDrawn="1"/>
        </p:nvCxnSpPr>
        <p:spPr>
          <a:xfrm>
            <a:off x="10851023" y="7035236"/>
            <a:ext cx="472552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プレースホルダー 11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0088311" y="32796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0088311" y="1048045"/>
            <a:ext cx="6165685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86569" y="5418561"/>
            <a:ext cx="603067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20583" y="7676465"/>
            <a:ext cx="7397498" cy="19675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11168431" y="212816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11168431" y="2848245"/>
            <a:ext cx="6120680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10763386" y="410838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10763386" y="4828465"/>
            <a:ext cx="6120680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1438461" y="6493650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11438461" y="7213730"/>
            <a:ext cx="6120680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7395177" y="1183060"/>
            <a:ext cx="712914" cy="7129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8" name="図プレースホルダー 7"/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9089200" y="2978484"/>
            <a:ext cx="833044" cy="83304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9" name="図プレースホルダー 7"/>
          <p:cNvSpPr>
            <a:spLocks noGrp="1"/>
          </p:cNvSpPr>
          <p:nvPr userDrawn="1">
            <p:ph type="pic" sz="quarter" idx="36" hasCustomPrompt="1"/>
          </p:nvPr>
        </p:nvSpPr>
        <p:spPr>
          <a:xfrm>
            <a:off x="6783267" y="4988806"/>
            <a:ext cx="1009789" cy="100978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0" name="図プレースホルダー 7"/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9188211" y="7438755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6021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5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3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3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8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50"/>
                            </p:stCondLst>
                            <p:childTnLst>
                              <p:par>
                                <p:cTn id="7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5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05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8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300"/>
                            </p:stCondLst>
                            <p:childTnLst>
                              <p:par>
                                <p:cTn id="10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8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3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" grpId="0" animBg="1"/>
      <p:bldP spid="9" grpId="0" animBg="1"/>
      <p:bldP spid="2" grpId="0" animBg="1"/>
      <p:bldP spid="5" grpId="0" animBg="1"/>
      <p:bldP spid="6" grpId="0" animBg="1"/>
      <p:bldP spid="11" grpId="0" animBg="1"/>
      <p:bldP spid="12" grpId="0" animBg="1"/>
      <p:bldP spid="17" grpId="0" animBg="1"/>
      <p:bldP spid="18" grpId="0" animBg="1"/>
      <p:bldP spid="19" grpId="0" animBg="1"/>
      <p:bldP spid="20" grpId="0" animBg="1"/>
      <p:bldP spid="3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/>
      <p:bldP spid="48" grpId="0"/>
      <p:bldP spid="49" grpId="0"/>
      <p:bldP spid="50" grpId="0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te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直線コネクタ 67"/>
          <p:cNvCxnSpPr/>
          <p:nvPr userDrawn="1"/>
        </p:nvCxnSpPr>
        <p:spPr>
          <a:xfrm>
            <a:off x="-135015" y="1003040"/>
            <a:ext cx="18594256" cy="7661476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円/楕円 6"/>
          <p:cNvSpPr/>
          <p:nvPr userDrawn="1"/>
        </p:nvSpPr>
        <p:spPr>
          <a:xfrm>
            <a:off x="3876495" y="1825616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4" name="円/楕円 63"/>
          <p:cNvSpPr/>
          <p:nvPr userDrawn="1"/>
        </p:nvSpPr>
        <p:spPr>
          <a:xfrm>
            <a:off x="443629" y="417975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 userDrawn="1"/>
        </p:nvSpPr>
        <p:spPr>
          <a:xfrm>
            <a:off x="3041432" y="749270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 userDrawn="1"/>
        </p:nvSpPr>
        <p:spPr>
          <a:xfrm>
            <a:off x="7341880" y="3253290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 userDrawn="1"/>
        </p:nvSpPr>
        <p:spPr>
          <a:xfrm>
            <a:off x="10839784" y="4705936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 userDrawn="1"/>
        </p:nvSpPr>
        <p:spPr>
          <a:xfrm>
            <a:off x="14376272" y="6088605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2" name="円/楕円 71"/>
          <p:cNvSpPr/>
          <p:nvPr userDrawn="1"/>
        </p:nvSpPr>
        <p:spPr>
          <a:xfrm>
            <a:off x="6487910" y="2173171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 userDrawn="1"/>
        </p:nvSpPr>
        <p:spPr>
          <a:xfrm>
            <a:off x="9953295" y="3613331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 userDrawn="1"/>
        </p:nvSpPr>
        <p:spPr>
          <a:xfrm>
            <a:off x="13463686" y="5098495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5" name="円/楕円 74"/>
          <p:cNvSpPr/>
          <p:nvPr userDrawn="1"/>
        </p:nvSpPr>
        <p:spPr>
          <a:xfrm>
            <a:off x="16974075" y="6493651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586569" y="5418561"/>
            <a:ext cx="675766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20582" y="7676465"/>
            <a:ext cx="8792653" cy="169750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9" name="直線コネクタ 78"/>
          <p:cNvCxnSpPr/>
          <p:nvPr userDrawn="1"/>
        </p:nvCxnSpPr>
        <p:spPr>
          <a:xfrm flipH="1">
            <a:off x="7193" y="7631705"/>
            <a:ext cx="940604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直角三角形 81"/>
          <p:cNvSpPr/>
          <p:nvPr userDrawn="1"/>
        </p:nvSpPr>
        <p:spPr>
          <a:xfrm rot="14829042">
            <a:off x="-60390" y="-726067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3" name="直角三角形 82"/>
          <p:cNvSpPr/>
          <p:nvPr userDrawn="1"/>
        </p:nvSpPr>
        <p:spPr>
          <a:xfrm rot="14829042">
            <a:off x="801897" y="-726067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4" name="直角三角形 83"/>
          <p:cNvSpPr/>
          <p:nvPr userDrawn="1"/>
        </p:nvSpPr>
        <p:spPr>
          <a:xfrm rot="14829042">
            <a:off x="1596010" y="-726067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5" name="直角三角形 84"/>
          <p:cNvSpPr/>
          <p:nvPr userDrawn="1"/>
        </p:nvSpPr>
        <p:spPr>
          <a:xfrm rot="14829042">
            <a:off x="2364596" y="-726068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6" name="テキスト ボックス 85"/>
          <p:cNvSpPr txBox="1"/>
          <p:nvPr userDrawn="1"/>
        </p:nvSpPr>
        <p:spPr>
          <a:xfrm>
            <a:off x="3337561" y="951937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1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87" name="テキスト ボックス 86"/>
          <p:cNvSpPr txBox="1"/>
          <p:nvPr userDrawn="1"/>
        </p:nvSpPr>
        <p:spPr>
          <a:xfrm>
            <a:off x="6776819" y="237583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2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88" name="テキスト ボックス 87"/>
          <p:cNvSpPr txBox="1"/>
          <p:nvPr userDrawn="1"/>
        </p:nvSpPr>
        <p:spPr>
          <a:xfrm>
            <a:off x="10242204" y="3815997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3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89" name="テキスト ボックス 88"/>
          <p:cNvSpPr txBox="1"/>
          <p:nvPr userDrawn="1"/>
        </p:nvSpPr>
        <p:spPr>
          <a:xfrm>
            <a:off x="13752595" y="530116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4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90" name="テキスト ボックス 89"/>
          <p:cNvSpPr txBox="1"/>
          <p:nvPr userDrawn="1"/>
        </p:nvSpPr>
        <p:spPr>
          <a:xfrm>
            <a:off x="17262984" y="669631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5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99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816155" y="82302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4265280" y="225421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728018" y="369876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228569" y="513453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4748798" y="6517199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45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077 0.08735 L 0.18751 0.2966 " pathEditMode="fixed" rAng="0" ptsTypes="AA">
                                      <p:cBhvr>
                                        <p:cTn id="4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10" y="10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50"/>
                            </p:stCondLst>
                            <p:childTnLst>
                              <p:par>
                                <p:cTn id="63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78 0.10478 L 0.32908 0.43364 " pathEditMode="fixed" rAng="0" ptsTypes="AA">
                                      <p:cBhvr>
                                        <p:cTn id="6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43" y="1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7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948 0.1179 L 0.47517 0.57361 " pathEditMode="fixed" rAng="0" ptsTypes="AA">
                                      <p:cBhvr>
                                        <p:cTn id="8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33" y="2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750"/>
                            </p:stCondLst>
                            <p:childTnLst>
                              <p:par>
                                <p:cTn id="107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945 0.13549 L 0.625 0.71358 " pathEditMode="fixed" rAng="0" ptsTypes="AA">
                                      <p:cBhvr>
                                        <p:cTn id="10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22" y="289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2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4" grpId="0" animBg="1"/>
      <p:bldP spid="63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 animBg="1"/>
      <p:bldP spid="83" grpId="0" animBg="1"/>
      <p:bldP spid="84" grpId="0" animBg="1"/>
      <p:bldP spid="85" grpId="0" animBg="1"/>
      <p:bldP spid="86" grpId="0"/>
      <p:bldP spid="87" grpId="0"/>
      <p:bldP spid="88" grpId="0"/>
      <p:bldP spid="89" grpId="0"/>
      <p:bldP spid="90" grpId="0"/>
      <p:bldP spid="9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平行四辺形 40"/>
          <p:cNvSpPr/>
          <p:nvPr userDrawn="1"/>
        </p:nvSpPr>
        <p:spPr>
          <a:xfrm flipH="1">
            <a:off x="5569508" y="4810212"/>
            <a:ext cx="10992880" cy="1528805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平行四辺形 39"/>
          <p:cNvSpPr/>
          <p:nvPr userDrawn="1"/>
        </p:nvSpPr>
        <p:spPr>
          <a:xfrm flipH="1">
            <a:off x="4527421" y="2791941"/>
            <a:ext cx="10992880" cy="1545282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平行四辺形 38"/>
          <p:cNvSpPr/>
          <p:nvPr userDrawn="1"/>
        </p:nvSpPr>
        <p:spPr>
          <a:xfrm flipH="1">
            <a:off x="3460621" y="786028"/>
            <a:ext cx="10992880" cy="1549400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平行四辺形 33"/>
          <p:cNvSpPr/>
          <p:nvPr userDrawn="1"/>
        </p:nvSpPr>
        <p:spPr>
          <a:xfrm flipH="1">
            <a:off x="2806700" y="0"/>
            <a:ext cx="4330700" cy="7645400"/>
          </a:xfrm>
          <a:prstGeom prst="parallelogram">
            <a:avLst>
              <a:gd name="adj" fmla="val 92507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21"/>
          <p:cNvSpPr>
            <a:spLocks noGrp="1"/>
          </p:cNvSpPr>
          <p:nvPr>
            <p:ph type="pic" sz="quarter" idx="12" hasCustomPrompt="1"/>
          </p:nvPr>
        </p:nvSpPr>
        <p:spPr>
          <a:xfrm>
            <a:off x="791263" y="659441"/>
            <a:ext cx="3489313" cy="1530170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直線コネクタ 8"/>
          <p:cNvCxnSpPr/>
          <p:nvPr userDrawn="1"/>
        </p:nvCxnSpPr>
        <p:spPr>
          <a:xfrm flipH="1">
            <a:off x="7129650" y="7631705"/>
            <a:ext cx="1115676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図プレースホルダー 21"/>
          <p:cNvSpPr>
            <a:spLocks noGrp="1"/>
          </p:cNvSpPr>
          <p:nvPr>
            <p:ph type="pic" sz="quarter" idx="13" hasCustomPrompt="1"/>
          </p:nvPr>
        </p:nvSpPr>
        <p:spPr>
          <a:xfrm>
            <a:off x="1827501" y="2662163"/>
            <a:ext cx="3489313" cy="1530170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4" name="図プレースホルダー 21"/>
          <p:cNvSpPr>
            <a:spLocks noGrp="1"/>
          </p:cNvSpPr>
          <p:nvPr>
            <p:ph type="pic" sz="quarter" idx="14" hasCustomPrompt="1"/>
          </p:nvPr>
        </p:nvSpPr>
        <p:spPr>
          <a:xfrm>
            <a:off x="2883835" y="4664886"/>
            <a:ext cx="3489313" cy="1530170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52996" y="6535716"/>
            <a:ext cx="10081120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252996" y="7761288"/>
            <a:ext cx="10081120" cy="15197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4233238" y="872448"/>
            <a:ext cx="9254338" cy="13951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5285045" y="2852669"/>
            <a:ext cx="9254338" cy="13951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6348473" y="4877894"/>
            <a:ext cx="9254338" cy="13951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44324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0" grpId="0" animBg="1"/>
      <p:bldP spid="39" grpId="0" animBg="1"/>
      <p:bldP spid="34" grpId="0" animBg="1"/>
      <p:bldP spid="22" grpId="0"/>
      <p:bldP spid="23" grpId="0"/>
      <p:bldP spid="24" grpId="0"/>
      <p:bldP spid="2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線コネクタ 24"/>
          <p:cNvCxnSpPr/>
          <p:nvPr userDrawn="1"/>
        </p:nvCxnSpPr>
        <p:spPr>
          <a:xfrm flipH="1">
            <a:off x="0" y="2414064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48" y="95147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2280575" y="197643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142789" y="1318075"/>
            <a:ext cx="10081120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787588" y="3273388"/>
            <a:ext cx="9541060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787588" y="2693958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787588" y="5266996"/>
            <a:ext cx="9541060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787588" y="4687566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787588" y="7303740"/>
            <a:ext cx="9541060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6787588" y="6724310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ホームベース 27"/>
          <p:cNvSpPr/>
          <p:nvPr userDrawn="1"/>
        </p:nvSpPr>
        <p:spPr>
          <a:xfrm>
            <a:off x="6307891" y="2890043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ホームベース 30"/>
          <p:cNvSpPr/>
          <p:nvPr userDrawn="1"/>
        </p:nvSpPr>
        <p:spPr>
          <a:xfrm>
            <a:off x="6307891" y="4883651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ホームベース 33"/>
          <p:cNvSpPr/>
          <p:nvPr userDrawn="1"/>
        </p:nvSpPr>
        <p:spPr>
          <a:xfrm>
            <a:off x="6307891" y="692039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806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30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00"/>
                            </p:stCondLst>
                            <p:childTnLst>
                              <p:par>
                                <p:cTn id="4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31" grpId="0" animBg="1"/>
      <p:bldP spid="34" grpId="0" animBg="1"/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 userDrawn="1"/>
        </p:nvSpPr>
        <p:spPr>
          <a:xfrm>
            <a:off x="0" y="5323520"/>
            <a:ext cx="18286413" cy="1350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48" y="95147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2280575" y="197643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142789" y="5413530"/>
            <a:ext cx="10081120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172876" y="6763679"/>
            <a:ext cx="10891210" cy="20252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85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4" grpId="0"/>
      <p:bldP spid="2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757941" y="1700618"/>
            <a:ext cx="10396155" cy="324036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7200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757941" y="4985982"/>
            <a:ext cx="10396155" cy="330786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63458388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平行四辺形 10"/>
          <p:cNvSpPr/>
          <p:nvPr userDrawn="1"/>
        </p:nvSpPr>
        <p:spPr>
          <a:xfrm>
            <a:off x="511092" y="6268625"/>
            <a:ext cx="8685965" cy="1710190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平行四辺形 30"/>
          <p:cNvSpPr/>
          <p:nvPr userDrawn="1"/>
        </p:nvSpPr>
        <p:spPr>
          <a:xfrm>
            <a:off x="293200" y="6268625"/>
            <a:ext cx="859609" cy="1710189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平行四辺形 4"/>
          <p:cNvSpPr/>
          <p:nvPr userDrawn="1"/>
        </p:nvSpPr>
        <p:spPr>
          <a:xfrm>
            <a:off x="1906247" y="2083160"/>
            <a:ext cx="6660739" cy="1710190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平行四辺形 29"/>
          <p:cNvSpPr/>
          <p:nvPr userDrawn="1"/>
        </p:nvSpPr>
        <p:spPr>
          <a:xfrm>
            <a:off x="1696178" y="2083160"/>
            <a:ext cx="859609" cy="1710189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平行四辺形 9"/>
          <p:cNvSpPr/>
          <p:nvPr userDrawn="1"/>
        </p:nvSpPr>
        <p:spPr>
          <a:xfrm>
            <a:off x="1186167" y="4175893"/>
            <a:ext cx="7650850" cy="1710190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平行四辺形 7"/>
          <p:cNvSpPr/>
          <p:nvPr userDrawn="1"/>
        </p:nvSpPr>
        <p:spPr>
          <a:xfrm>
            <a:off x="976098" y="4175892"/>
            <a:ext cx="859609" cy="1710189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/>
          <p:cNvCxnSpPr/>
          <p:nvPr userDrawn="1"/>
        </p:nvCxnSpPr>
        <p:spPr>
          <a:xfrm flipH="1">
            <a:off x="9006996" y="4773424"/>
            <a:ext cx="927941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115" y="95147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7463342" y="197643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1258441" y="2038155"/>
            <a:ext cx="6750750" cy="272730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258440" y="4929936"/>
            <a:ext cx="6480721" cy="349892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2543098" y="2263180"/>
            <a:ext cx="4583730" cy="137713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906247" y="4342423"/>
            <a:ext cx="5239692" cy="137713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276177" y="6435155"/>
            <a:ext cx="5869762" cy="137713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20" name="涙形 19"/>
          <p:cNvSpPr/>
          <p:nvPr userDrawn="1"/>
        </p:nvSpPr>
        <p:spPr>
          <a:xfrm rot="5400000">
            <a:off x="1752351" y="1322658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 userDrawn="1"/>
        </p:nvSpPr>
        <p:spPr>
          <a:xfrm>
            <a:off x="1970642" y="146696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1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23" name="涙形 22"/>
          <p:cNvSpPr/>
          <p:nvPr userDrawn="1"/>
        </p:nvSpPr>
        <p:spPr>
          <a:xfrm rot="5400000">
            <a:off x="1057372" y="3368912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 userDrawn="1"/>
        </p:nvSpPr>
        <p:spPr>
          <a:xfrm>
            <a:off x="1275663" y="351321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2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27" name="涙形 26"/>
          <p:cNvSpPr/>
          <p:nvPr userDrawn="1"/>
        </p:nvSpPr>
        <p:spPr>
          <a:xfrm rot="5400000">
            <a:off x="382297" y="5461645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 userDrawn="1"/>
        </p:nvSpPr>
        <p:spPr>
          <a:xfrm>
            <a:off x="600588" y="560595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3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29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3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3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1" grpId="0" animBg="1"/>
      <p:bldP spid="5" grpId="0" animBg="1"/>
      <p:bldP spid="30" grpId="0" animBg="1"/>
      <p:bldP spid="10" grpId="0" animBg="1"/>
      <p:bldP spid="8" grpId="0" animBg="1"/>
      <p:bldP spid="24" grpId="0"/>
      <p:bldP spid="13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  <p:bldP spid="16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/>
      <p:bldP spid="23" grpId="0" animBg="1"/>
      <p:bldP spid="25" grpId="0"/>
      <p:bldP spid="27" grpId="0" animBg="1"/>
      <p:bldP spid="28" grpId="0"/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0" y="5323520"/>
            <a:ext cx="18286413" cy="1350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1284" y="510933"/>
            <a:ext cx="3820508" cy="9260434"/>
          </a:xfrm>
          <a:prstGeom prst="rect">
            <a:avLst/>
          </a:prstGeom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044" y="145309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9728271" y="247805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547251" y="5413530"/>
            <a:ext cx="8595955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547250" y="6763679"/>
            <a:ext cx="8595955" cy="20252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03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50"/>
                            </p:stCondLst>
                            <p:childTnLst>
                              <p:par>
                                <p:cTn id="2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4" grpId="0"/>
      <p:bldP spid="1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Devic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線コネクタ 16"/>
          <p:cNvCxnSpPr/>
          <p:nvPr userDrawn="1"/>
        </p:nvCxnSpPr>
        <p:spPr>
          <a:xfrm flipH="1">
            <a:off x="0" y="3253290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531" y="868025"/>
            <a:ext cx="5715635" cy="812667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86" y="3834097"/>
            <a:ext cx="2533388" cy="5160606"/>
          </a:xfrm>
          <a:prstGeom prst="rect">
            <a:avLst/>
          </a:prstGeom>
        </p:spPr>
      </p:pic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048686" y="4501463"/>
            <a:ext cx="2160588" cy="3825875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3456428" y="1646033"/>
            <a:ext cx="4937841" cy="65706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098201" y="1273071"/>
            <a:ext cx="8730970" cy="19881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ホームベース 19"/>
          <p:cNvSpPr/>
          <p:nvPr userDrawn="1"/>
        </p:nvSpPr>
        <p:spPr>
          <a:xfrm>
            <a:off x="9158564" y="371940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638261" y="4102749"/>
            <a:ext cx="8190910" cy="189584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38261" y="3523320"/>
            <a:ext cx="819091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ホームベース 24"/>
          <p:cNvSpPr/>
          <p:nvPr userDrawn="1"/>
        </p:nvSpPr>
        <p:spPr>
          <a:xfrm>
            <a:off x="9158564" y="6361320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638261" y="6744664"/>
            <a:ext cx="8190910" cy="189584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638261" y="6165235"/>
            <a:ext cx="819091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70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50"/>
                            </p:stCondLst>
                            <p:childTnLst>
                              <p:par>
                                <p:cTn id="2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  <p:bldP spid="2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animBg="1"/>
      <p:bldP spid="2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Devic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5323520"/>
            <a:ext cx="18286413" cy="1350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531" y="868025"/>
            <a:ext cx="5715635" cy="812667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86" y="3834097"/>
            <a:ext cx="2533388" cy="5160606"/>
          </a:xfrm>
          <a:prstGeom prst="rect">
            <a:avLst/>
          </a:prstGeom>
        </p:spPr>
      </p:pic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048686" y="4501463"/>
            <a:ext cx="2160588" cy="3825875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3456428" y="1646033"/>
            <a:ext cx="4937841" cy="65706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008191" y="5413530"/>
            <a:ext cx="8505945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038278" y="6763679"/>
            <a:ext cx="8520863" cy="20252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89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5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8" grpId="0"/>
      <p:bldP spid="12" grpId="0"/>
      <p:bldP spid="18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and i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線コネクタ 16"/>
          <p:cNvCxnSpPr/>
          <p:nvPr userDrawn="1"/>
        </p:nvCxnSpPr>
        <p:spPr>
          <a:xfrm flipH="1">
            <a:off x="0" y="4775560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88412" y="1993151"/>
            <a:ext cx="6840760" cy="279031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763" y="1700461"/>
            <a:ext cx="7911618" cy="6409096"/>
          </a:xfrm>
          <a:prstGeom prst="rect">
            <a:avLst/>
          </a:prstGeom>
        </p:spPr>
      </p:pic>
      <p:sp>
        <p:nvSpPr>
          <p:cNvPr id="13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3097428" y="1970491"/>
            <a:ext cx="7335815" cy="405623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pic>
        <p:nvPicPr>
          <p:cNvPr id="14" name="図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13" y="4128186"/>
            <a:ext cx="2044962" cy="4165664"/>
          </a:xfrm>
          <a:prstGeom prst="rect">
            <a:avLst/>
          </a:prstGeom>
        </p:spPr>
      </p:pic>
      <p:sp>
        <p:nvSpPr>
          <p:cNvPr id="15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1097026" y="4658443"/>
            <a:ext cx="1709737" cy="31051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0988411" y="4905010"/>
            <a:ext cx="6840759" cy="35238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48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2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5" grpId="0"/>
      <p:bldP spid="20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6043600"/>
            <a:ext cx="18286413" cy="2070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076" y="462980"/>
            <a:ext cx="7911618" cy="640909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231" y="1425361"/>
            <a:ext cx="3830770" cy="544671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226" y="2706412"/>
            <a:ext cx="2044962" cy="4165664"/>
          </a:xfrm>
          <a:prstGeom prst="rect">
            <a:avLst/>
          </a:prstGeom>
        </p:spPr>
      </p:pic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2862839" y="3236669"/>
            <a:ext cx="1709737" cy="31051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4957741" y="733010"/>
            <a:ext cx="7335815" cy="405623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図プレースホルダー 8"/>
          <p:cNvSpPr>
            <a:spLocks noGrp="1"/>
          </p:cNvSpPr>
          <p:nvPr>
            <p:ph type="pic" sz="quarter" idx="14" hasCustomPrompt="1"/>
          </p:nvPr>
        </p:nvSpPr>
        <p:spPr>
          <a:xfrm>
            <a:off x="12743606" y="1948145"/>
            <a:ext cx="3285365" cy="441049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048729" y="6980806"/>
            <a:ext cx="14188955" cy="108801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514859" y="8248845"/>
            <a:ext cx="15256695" cy="117013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97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/>
      <p:bldP spid="10" grpId="0"/>
      <p:bldP spid="11" grpId="0"/>
      <p:bldP spid="13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l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図プレースホルダー 4"/>
          <p:cNvSpPr>
            <a:spLocks noGrp="1"/>
          </p:cNvSpPr>
          <p:nvPr>
            <p:ph type="pic" sz="quarter" idx="16" hasCustomPrompt="1"/>
          </p:nvPr>
        </p:nvSpPr>
        <p:spPr>
          <a:xfrm>
            <a:off x="2932154" y="3883722"/>
            <a:ext cx="2474913" cy="2474913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図プレースホルダー 4"/>
          <p:cNvSpPr>
            <a:spLocks noGrp="1"/>
          </p:cNvSpPr>
          <p:nvPr>
            <p:ph type="pic" sz="quarter" idx="17" hasCustomPrompt="1"/>
          </p:nvPr>
        </p:nvSpPr>
        <p:spPr>
          <a:xfrm>
            <a:off x="5407429" y="3883722"/>
            <a:ext cx="2474913" cy="2474913"/>
          </a:xfrm>
          <a:solidFill>
            <a:schemeClr val="accent1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5" name="図プレースホルダー 4"/>
          <p:cNvSpPr>
            <a:spLocks noGrp="1"/>
          </p:cNvSpPr>
          <p:nvPr>
            <p:ph type="pic" sz="quarter" idx="22" hasCustomPrompt="1"/>
          </p:nvPr>
        </p:nvSpPr>
        <p:spPr>
          <a:xfrm>
            <a:off x="7882704" y="6358635"/>
            <a:ext cx="2474913" cy="2474913"/>
          </a:xfrm>
          <a:solidFill>
            <a:schemeClr val="accent1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9" name="図プレースホルダー 4"/>
          <p:cNvSpPr>
            <a:spLocks noGrp="1"/>
          </p:cNvSpPr>
          <p:nvPr>
            <p:ph type="pic" sz="quarter" idx="26" hasCustomPrompt="1"/>
          </p:nvPr>
        </p:nvSpPr>
        <p:spPr>
          <a:xfrm>
            <a:off x="457241" y="3883360"/>
            <a:ext cx="2474913" cy="2474913"/>
          </a:xfr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0" name="図プレースホルダー 4"/>
          <p:cNvSpPr>
            <a:spLocks noGrp="1"/>
          </p:cNvSpPr>
          <p:nvPr>
            <p:ph type="pic" sz="quarter" idx="27" hasCustomPrompt="1"/>
          </p:nvPr>
        </p:nvSpPr>
        <p:spPr>
          <a:xfrm>
            <a:off x="2932516" y="1408085"/>
            <a:ext cx="2474913" cy="2474913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</a:p>
          <a:p>
            <a:r>
              <a:rPr kumimoji="1" lang="en-US" altLang="ja-JP" dirty="0"/>
              <a:t>(or blank)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1" name="図プレースホルダー 4"/>
          <p:cNvSpPr>
            <a:spLocks noGrp="1"/>
          </p:cNvSpPr>
          <p:nvPr>
            <p:ph type="pic" sz="quarter" idx="28" hasCustomPrompt="1"/>
          </p:nvPr>
        </p:nvSpPr>
        <p:spPr>
          <a:xfrm>
            <a:off x="5407791" y="1408085"/>
            <a:ext cx="2474913" cy="2474913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2" name="図プレースホルダー 4"/>
          <p:cNvSpPr>
            <a:spLocks noGrp="1"/>
          </p:cNvSpPr>
          <p:nvPr>
            <p:ph type="pic" sz="quarter" idx="29" hasCustomPrompt="1"/>
          </p:nvPr>
        </p:nvSpPr>
        <p:spPr>
          <a:xfrm>
            <a:off x="7883066" y="1408085"/>
            <a:ext cx="2474913" cy="2474913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3" name="図プレースホルダー 4"/>
          <p:cNvSpPr>
            <a:spLocks noGrp="1"/>
          </p:cNvSpPr>
          <p:nvPr>
            <p:ph type="pic" sz="quarter" idx="30" hasCustomPrompt="1"/>
          </p:nvPr>
        </p:nvSpPr>
        <p:spPr>
          <a:xfrm>
            <a:off x="10358341" y="1408447"/>
            <a:ext cx="2474913" cy="2474913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152734" y="4032082"/>
            <a:ext cx="9451050" cy="110657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153096" y="5008485"/>
            <a:ext cx="9496055" cy="10801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図プレースホルダー 4"/>
          <p:cNvSpPr>
            <a:spLocks noGrp="1"/>
          </p:cNvSpPr>
          <p:nvPr>
            <p:ph type="pic" sz="quarter" idx="33" hasCustomPrompt="1"/>
          </p:nvPr>
        </p:nvSpPr>
        <p:spPr>
          <a:xfrm>
            <a:off x="2932154" y="6358635"/>
            <a:ext cx="2474913" cy="2474913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1" name="図プレースホルダー 4"/>
          <p:cNvSpPr>
            <a:spLocks noGrp="1"/>
          </p:cNvSpPr>
          <p:nvPr>
            <p:ph type="pic" sz="quarter" idx="34" hasCustomPrompt="1"/>
          </p:nvPr>
        </p:nvSpPr>
        <p:spPr>
          <a:xfrm>
            <a:off x="5407429" y="6358635"/>
            <a:ext cx="2474913" cy="2474913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2" name="図プレースホルダー 4"/>
          <p:cNvSpPr>
            <a:spLocks noGrp="1"/>
          </p:cNvSpPr>
          <p:nvPr>
            <p:ph type="pic" sz="quarter" idx="35" hasCustomPrompt="1"/>
          </p:nvPr>
        </p:nvSpPr>
        <p:spPr>
          <a:xfrm>
            <a:off x="15308891" y="6358635"/>
            <a:ext cx="2474913" cy="2474913"/>
          </a:xfrm>
          <a:solidFill>
            <a:schemeClr val="accent1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3" name="図プレースホルダー 4"/>
          <p:cNvSpPr>
            <a:spLocks noGrp="1"/>
          </p:cNvSpPr>
          <p:nvPr>
            <p:ph type="pic" sz="quarter" idx="36" hasCustomPrompt="1"/>
          </p:nvPr>
        </p:nvSpPr>
        <p:spPr>
          <a:xfrm>
            <a:off x="10358341" y="6358635"/>
            <a:ext cx="2474913" cy="2474913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4" name="図プレースホルダー 4"/>
          <p:cNvSpPr>
            <a:spLocks noGrp="1"/>
          </p:cNvSpPr>
          <p:nvPr>
            <p:ph type="pic" sz="quarter" idx="37" hasCustomPrompt="1"/>
          </p:nvPr>
        </p:nvSpPr>
        <p:spPr>
          <a:xfrm>
            <a:off x="12833616" y="6358635"/>
            <a:ext cx="2474913" cy="2474913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8898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70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5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1" y="0"/>
            <a:ext cx="502246" cy="102870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 flipH="1">
            <a:off x="0" y="4775560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430095" y="1993151"/>
            <a:ext cx="8399077" cy="279031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430095" y="4905010"/>
            <a:ext cx="8399076" cy="35238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2" hasCustomPrompt="1"/>
          </p:nvPr>
        </p:nvSpPr>
        <p:spPr>
          <a:xfrm>
            <a:off x="412236" y="0"/>
            <a:ext cx="8730970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960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  <p:bldP spid="1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461554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706599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706943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38182" y="4706943"/>
            <a:ext cx="3600000" cy="46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3687753" y="43886"/>
            <a:ext cx="3600000" cy="46152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7337324" y="4706943"/>
            <a:ext cx="3600000" cy="46152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10988185" y="43886"/>
            <a:ext cx="3600000" cy="46152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4636467" y="4707287"/>
            <a:ext cx="3600000" cy="46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367024" y="4977639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016594" y="365037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8666165" y="4977639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5965308" y="4977639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2317027" y="365037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41589" y="6038946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213781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3734702" y="1411831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906894" y="1908628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1035134" y="1411832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1207326" y="1908629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367934" y="6038946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7540126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4668366" y="6038947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840558" y="6535744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図プレースホルダー 37"/>
          <p:cNvSpPr>
            <a:spLocks noGrp="1"/>
          </p:cNvSpPr>
          <p:nvPr>
            <p:ph type="pic" sz="quarter" idx="32" hasCustomPrompt="1"/>
          </p:nvPr>
        </p:nvSpPr>
        <p:spPr>
          <a:xfrm>
            <a:off x="1574657" y="4443762"/>
            <a:ext cx="527050" cy="527050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9" name="図プレースホルダー 37"/>
          <p:cNvSpPr>
            <a:spLocks noGrp="1"/>
          </p:cNvSpPr>
          <p:nvPr>
            <p:ph type="pic" sz="quarter" idx="33" hasCustomPrompt="1"/>
          </p:nvPr>
        </p:nvSpPr>
        <p:spPr>
          <a:xfrm>
            <a:off x="8878888" y="4443762"/>
            <a:ext cx="527050" cy="527050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0" name="図プレースホルダー 37"/>
          <p:cNvSpPr>
            <a:spLocks noGrp="1"/>
          </p:cNvSpPr>
          <p:nvPr>
            <p:ph type="pic" sz="quarter" idx="34" hasCustomPrompt="1"/>
          </p:nvPr>
        </p:nvSpPr>
        <p:spPr>
          <a:xfrm>
            <a:off x="16172942" y="4443762"/>
            <a:ext cx="527050" cy="527050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1" name="図プレースホルダー 37"/>
          <p:cNvSpPr>
            <a:spLocks noGrp="1"/>
          </p:cNvSpPr>
          <p:nvPr>
            <p:ph type="pic" sz="quarter" idx="35" hasCustomPrompt="1"/>
          </p:nvPr>
        </p:nvSpPr>
        <p:spPr>
          <a:xfrm rot="10800000">
            <a:off x="5224228" y="4378415"/>
            <a:ext cx="527050" cy="527050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2" name="図プレースホルダー 37"/>
          <p:cNvSpPr>
            <a:spLocks noGrp="1"/>
          </p:cNvSpPr>
          <p:nvPr>
            <p:ph type="pic" sz="quarter" idx="36" hasCustomPrompt="1"/>
          </p:nvPr>
        </p:nvSpPr>
        <p:spPr>
          <a:xfrm rot="10800000">
            <a:off x="12524660" y="4436430"/>
            <a:ext cx="527050" cy="527050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7877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75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2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75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/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animBg="1"/>
      <p:bldP spid="40" grpId="0" animBg="1"/>
      <p:bldP spid="41" grpId="0" animBg="1"/>
      <p:bldP spid="42" grpId="0" animBg="1"/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六角形 31"/>
          <p:cNvSpPr/>
          <p:nvPr userDrawn="1"/>
        </p:nvSpPr>
        <p:spPr>
          <a:xfrm rot="5400000">
            <a:off x="5939381" y="2737528"/>
            <a:ext cx="6406062" cy="5522467"/>
          </a:xfrm>
          <a:prstGeom prst="hexagon">
            <a:avLst>
              <a:gd name="adj" fmla="val 28637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 userDrawn="1"/>
        </p:nvSpPr>
        <p:spPr>
          <a:xfrm>
            <a:off x="8120711" y="1395630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 userDrawn="1"/>
        </p:nvSpPr>
        <p:spPr>
          <a:xfrm>
            <a:off x="10853396" y="288079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 userDrawn="1"/>
        </p:nvSpPr>
        <p:spPr>
          <a:xfrm>
            <a:off x="10853396" y="603114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 userDrawn="1"/>
        </p:nvSpPr>
        <p:spPr>
          <a:xfrm>
            <a:off x="8120711" y="756131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5368565" y="603114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5368565" y="2872462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6982966" y="4950496"/>
            <a:ext cx="4275475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3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5485100" y="3405437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216912" y="188235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0953207" y="3405437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5468377" y="654870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936484" y="654870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8216912" y="807887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2" name="円弧 51"/>
          <p:cNvSpPr/>
          <p:nvPr userDrawn="1"/>
        </p:nvSpPr>
        <p:spPr>
          <a:xfrm rot="2700000">
            <a:off x="7976000" y="1249736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4" name="直線コネクタ 53"/>
          <p:cNvCxnSpPr>
            <a:stCxn id="52" idx="0"/>
          </p:cNvCxnSpPr>
          <p:nvPr userDrawn="1"/>
        </p:nvCxnSpPr>
        <p:spPr>
          <a:xfrm>
            <a:off x="9956746" y="1589578"/>
            <a:ext cx="565155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円弧 59"/>
          <p:cNvSpPr/>
          <p:nvPr userDrawn="1"/>
        </p:nvSpPr>
        <p:spPr>
          <a:xfrm rot="2700000">
            <a:off x="10706500" y="2712080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コネクタ 60"/>
          <p:cNvCxnSpPr>
            <a:stCxn id="60" idx="0"/>
          </p:cNvCxnSpPr>
          <p:nvPr userDrawn="1"/>
        </p:nvCxnSpPr>
        <p:spPr>
          <a:xfrm>
            <a:off x="12687246" y="3051922"/>
            <a:ext cx="500385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円弧 62"/>
          <p:cNvSpPr/>
          <p:nvPr userDrawn="1"/>
        </p:nvSpPr>
        <p:spPr>
          <a:xfrm rot="2700000">
            <a:off x="10706500" y="5870763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4" name="直線コネクタ 63"/>
          <p:cNvCxnSpPr/>
          <p:nvPr userDrawn="1"/>
        </p:nvCxnSpPr>
        <p:spPr>
          <a:xfrm>
            <a:off x="12687246" y="6210605"/>
            <a:ext cx="500385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円弧 69"/>
          <p:cNvSpPr/>
          <p:nvPr userDrawn="1"/>
        </p:nvSpPr>
        <p:spPr>
          <a:xfrm rot="18900000" flipH="1">
            <a:off x="5212902" y="2712080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1" name="直線コネクタ 70"/>
          <p:cNvCxnSpPr>
            <a:stCxn id="70" idx="0"/>
          </p:cNvCxnSpPr>
          <p:nvPr userDrawn="1"/>
        </p:nvCxnSpPr>
        <p:spPr>
          <a:xfrm flipH="1">
            <a:off x="520700" y="3051922"/>
            <a:ext cx="503204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円弧 76"/>
          <p:cNvSpPr/>
          <p:nvPr userDrawn="1"/>
        </p:nvSpPr>
        <p:spPr>
          <a:xfrm rot="18900000" flipH="1">
            <a:off x="5212902" y="5870763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8" name="直線コネクタ 77"/>
          <p:cNvCxnSpPr>
            <a:stCxn id="77" idx="0"/>
          </p:cNvCxnSpPr>
          <p:nvPr userDrawn="1"/>
        </p:nvCxnSpPr>
        <p:spPr>
          <a:xfrm flipH="1">
            <a:off x="520700" y="6210605"/>
            <a:ext cx="503204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円弧 79"/>
          <p:cNvSpPr/>
          <p:nvPr userDrawn="1"/>
        </p:nvSpPr>
        <p:spPr>
          <a:xfrm rot="2700000" flipH="1" flipV="1">
            <a:off x="7943402" y="7426333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1" name="直線コネクタ 80"/>
          <p:cNvCxnSpPr>
            <a:stCxn id="80" idx="0"/>
          </p:cNvCxnSpPr>
          <p:nvPr userDrawn="1"/>
        </p:nvCxnSpPr>
        <p:spPr>
          <a:xfrm flipH="1">
            <a:off x="2476500" y="9407079"/>
            <a:ext cx="580674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プレースホルダー 11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0405071" y="1702393"/>
            <a:ext cx="5203230" cy="84733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0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13095883" y="3203596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1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13108583" y="6340505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2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496391" y="3202855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5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520700" y="6353205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6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2619971" y="8433393"/>
            <a:ext cx="5203230" cy="847338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8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57200" y="353667"/>
            <a:ext cx="6769100" cy="198313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47" name="直線コネクタ 46"/>
          <p:cNvCxnSpPr/>
          <p:nvPr userDrawn="1"/>
        </p:nvCxnSpPr>
        <p:spPr>
          <a:xfrm flipH="1">
            <a:off x="-793" y="2372533"/>
            <a:ext cx="746358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00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5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5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5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5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5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5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5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5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50"/>
                            </p:stCondLst>
                            <p:childTnLst>
                              <p:par>
                                <p:cTn id="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550"/>
                            </p:stCondLst>
                            <p:childTnLst>
                              <p:par>
                                <p:cTn id="10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0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9550"/>
                            </p:stCondLst>
                            <p:childTnLst>
                              <p:par>
                                <p:cTn id="1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50"/>
                            </p:stCondLst>
                            <p:childTnLst>
                              <p:par>
                                <p:cTn id="1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/>
      <p:bldP spid="60" grpId="0" animBg="1"/>
      <p:bldP spid="63" grpId="0" animBg="1"/>
      <p:bldP spid="70" grpId="0" animBg="1"/>
      <p:bldP spid="77" grpId="0" animBg="1"/>
      <p:bldP spid="80" grpId="0" animBg="1"/>
      <p:bldP spid="8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42.xml"/><Relationship Id="rId39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50.xml"/><Relationship Id="rId42" Type="http://schemas.openxmlformats.org/officeDocument/2006/relationships/slideLayout" Target="../slideLayouts/slideLayout58.xml"/><Relationship Id="rId47" Type="http://schemas.openxmlformats.org/officeDocument/2006/relationships/slideLayout" Target="../slideLayouts/slideLayout63.xml"/><Relationship Id="rId50" Type="http://schemas.openxmlformats.org/officeDocument/2006/relationships/slideLayout" Target="../slideLayouts/slideLayout66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40.xml"/><Relationship Id="rId32" Type="http://schemas.openxmlformats.org/officeDocument/2006/relationships/slideLayout" Target="../slideLayouts/slideLayout48.xml"/><Relationship Id="rId37" Type="http://schemas.openxmlformats.org/officeDocument/2006/relationships/slideLayout" Target="../slideLayouts/slideLayout53.xml"/><Relationship Id="rId40" Type="http://schemas.openxmlformats.org/officeDocument/2006/relationships/slideLayout" Target="../slideLayouts/slideLayout56.xml"/><Relationship Id="rId45" Type="http://schemas.openxmlformats.org/officeDocument/2006/relationships/slideLayout" Target="../slideLayouts/slideLayout61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4.xml"/><Relationship Id="rId36" Type="http://schemas.openxmlformats.org/officeDocument/2006/relationships/slideLayout" Target="../slideLayouts/slideLayout52.xml"/><Relationship Id="rId4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31" Type="http://schemas.openxmlformats.org/officeDocument/2006/relationships/slideLayout" Target="../slideLayouts/slideLayout47.xml"/><Relationship Id="rId44" Type="http://schemas.openxmlformats.org/officeDocument/2006/relationships/slideLayout" Target="../slideLayouts/slideLayout60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51.xml"/><Relationship Id="rId43" Type="http://schemas.openxmlformats.org/officeDocument/2006/relationships/slideLayout" Target="../slideLayouts/slideLayout59.xml"/><Relationship Id="rId48" Type="http://schemas.openxmlformats.org/officeDocument/2006/relationships/slideLayout" Target="../slideLayouts/slideLayout64.xml"/><Relationship Id="rId8" Type="http://schemas.openxmlformats.org/officeDocument/2006/relationships/slideLayout" Target="../slideLayouts/slideLayout24.xml"/><Relationship Id="rId51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9.xml"/><Relationship Id="rId38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36.xml"/><Relationship Id="rId41" Type="http://schemas.openxmlformats.org/officeDocument/2006/relationships/slideLayout" Target="../slideLayouts/slideLayout57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26" Type="http://schemas.openxmlformats.org/officeDocument/2006/relationships/slideLayout" Target="../slideLayouts/slideLayout92.xml"/><Relationship Id="rId39" Type="http://schemas.openxmlformats.org/officeDocument/2006/relationships/slideLayout" Target="../slideLayouts/slideLayout105.xml"/><Relationship Id="rId21" Type="http://schemas.openxmlformats.org/officeDocument/2006/relationships/slideLayout" Target="../slideLayouts/slideLayout87.xml"/><Relationship Id="rId34" Type="http://schemas.openxmlformats.org/officeDocument/2006/relationships/slideLayout" Target="../slideLayouts/slideLayout100.xml"/><Relationship Id="rId42" Type="http://schemas.openxmlformats.org/officeDocument/2006/relationships/slideLayout" Target="../slideLayouts/slideLayout108.xml"/><Relationship Id="rId47" Type="http://schemas.openxmlformats.org/officeDocument/2006/relationships/slideLayout" Target="../slideLayouts/slideLayout113.xml"/><Relationship Id="rId50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9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90.xml"/><Relationship Id="rId32" Type="http://schemas.openxmlformats.org/officeDocument/2006/relationships/slideLayout" Target="../slideLayouts/slideLayout98.xml"/><Relationship Id="rId37" Type="http://schemas.openxmlformats.org/officeDocument/2006/relationships/slideLayout" Target="../slideLayouts/slideLayout103.xml"/><Relationship Id="rId40" Type="http://schemas.openxmlformats.org/officeDocument/2006/relationships/slideLayout" Target="../slideLayouts/slideLayout106.xml"/><Relationship Id="rId45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9.xml"/><Relationship Id="rId28" Type="http://schemas.openxmlformats.org/officeDocument/2006/relationships/slideLayout" Target="../slideLayouts/slideLayout94.xml"/><Relationship Id="rId36" Type="http://schemas.openxmlformats.org/officeDocument/2006/relationships/slideLayout" Target="../slideLayouts/slideLayout102.xml"/><Relationship Id="rId49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85.xml"/><Relationship Id="rId31" Type="http://schemas.openxmlformats.org/officeDocument/2006/relationships/slideLayout" Target="../slideLayouts/slideLayout97.xml"/><Relationship Id="rId44" Type="http://schemas.openxmlformats.org/officeDocument/2006/relationships/slideLayout" Target="../slideLayouts/slideLayout110.xml"/><Relationship Id="rId52" Type="http://schemas.openxmlformats.org/officeDocument/2006/relationships/theme" Target="../theme/theme3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93.xml"/><Relationship Id="rId30" Type="http://schemas.openxmlformats.org/officeDocument/2006/relationships/slideLayout" Target="../slideLayouts/slideLayout96.xml"/><Relationship Id="rId35" Type="http://schemas.openxmlformats.org/officeDocument/2006/relationships/slideLayout" Target="../slideLayouts/slideLayout101.xml"/><Relationship Id="rId43" Type="http://schemas.openxmlformats.org/officeDocument/2006/relationships/slideLayout" Target="../slideLayouts/slideLayout109.xml"/><Relationship Id="rId48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74.xml"/><Relationship Id="rId51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91.xml"/><Relationship Id="rId33" Type="http://schemas.openxmlformats.org/officeDocument/2006/relationships/slideLayout" Target="../slideLayouts/slideLayout99.xml"/><Relationship Id="rId38" Type="http://schemas.openxmlformats.org/officeDocument/2006/relationships/slideLayout" Target="../slideLayouts/slideLayout104.xml"/><Relationship Id="rId46" Type="http://schemas.openxmlformats.org/officeDocument/2006/relationships/slideLayout" Target="../slideLayouts/slideLayout112.xml"/><Relationship Id="rId20" Type="http://schemas.openxmlformats.org/officeDocument/2006/relationships/slideLayout" Target="../slideLayouts/slideLayout86.xml"/><Relationship Id="rId41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26" Type="http://schemas.openxmlformats.org/officeDocument/2006/relationships/slideLayout" Target="../slideLayouts/slideLayout143.xml"/><Relationship Id="rId39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38.xml"/><Relationship Id="rId34" Type="http://schemas.openxmlformats.org/officeDocument/2006/relationships/slideLayout" Target="../slideLayouts/slideLayout151.xml"/><Relationship Id="rId42" Type="http://schemas.openxmlformats.org/officeDocument/2006/relationships/slideLayout" Target="../slideLayouts/slideLayout159.xml"/><Relationship Id="rId47" Type="http://schemas.openxmlformats.org/officeDocument/2006/relationships/slideLayout" Target="../slideLayouts/slideLayout164.xml"/><Relationship Id="rId50" Type="http://schemas.openxmlformats.org/officeDocument/2006/relationships/theme" Target="../theme/theme4.xml"/><Relationship Id="rId7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29" Type="http://schemas.openxmlformats.org/officeDocument/2006/relationships/slideLayout" Target="../slideLayouts/slideLayout146.xml"/><Relationship Id="rId11" Type="http://schemas.openxmlformats.org/officeDocument/2006/relationships/slideLayout" Target="../slideLayouts/slideLayout128.xml"/><Relationship Id="rId24" Type="http://schemas.openxmlformats.org/officeDocument/2006/relationships/slideLayout" Target="../slideLayouts/slideLayout141.xml"/><Relationship Id="rId32" Type="http://schemas.openxmlformats.org/officeDocument/2006/relationships/slideLayout" Target="../slideLayouts/slideLayout149.xml"/><Relationship Id="rId37" Type="http://schemas.openxmlformats.org/officeDocument/2006/relationships/slideLayout" Target="../slideLayouts/slideLayout154.xml"/><Relationship Id="rId40" Type="http://schemas.openxmlformats.org/officeDocument/2006/relationships/slideLayout" Target="../slideLayouts/slideLayout157.xml"/><Relationship Id="rId45" Type="http://schemas.openxmlformats.org/officeDocument/2006/relationships/slideLayout" Target="../slideLayouts/slideLayout162.xml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23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5.xml"/><Relationship Id="rId36" Type="http://schemas.openxmlformats.org/officeDocument/2006/relationships/slideLayout" Target="../slideLayouts/slideLayout153.xml"/><Relationship Id="rId49" Type="http://schemas.openxmlformats.org/officeDocument/2006/relationships/slideLayout" Target="../slideLayouts/slideLayout166.xml"/><Relationship Id="rId10" Type="http://schemas.openxmlformats.org/officeDocument/2006/relationships/slideLayout" Target="../slideLayouts/slideLayout127.xml"/><Relationship Id="rId19" Type="http://schemas.openxmlformats.org/officeDocument/2006/relationships/slideLayout" Target="../slideLayouts/slideLayout136.xml"/><Relationship Id="rId31" Type="http://schemas.openxmlformats.org/officeDocument/2006/relationships/slideLayout" Target="../slideLayouts/slideLayout148.xml"/><Relationship Id="rId44" Type="http://schemas.openxmlformats.org/officeDocument/2006/relationships/slideLayout" Target="../slideLayouts/slideLayout161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Relationship Id="rId22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44.xml"/><Relationship Id="rId30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2.xml"/><Relationship Id="rId43" Type="http://schemas.openxmlformats.org/officeDocument/2006/relationships/slideLayout" Target="../slideLayouts/slideLayout160.xml"/><Relationship Id="rId48" Type="http://schemas.openxmlformats.org/officeDocument/2006/relationships/slideLayout" Target="../slideLayouts/slideLayout165.xml"/><Relationship Id="rId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0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25" Type="http://schemas.openxmlformats.org/officeDocument/2006/relationships/slideLayout" Target="../slideLayouts/slideLayout142.xml"/><Relationship Id="rId33" Type="http://schemas.openxmlformats.org/officeDocument/2006/relationships/slideLayout" Target="../slideLayouts/slideLayout150.xml"/><Relationship Id="rId38" Type="http://schemas.openxmlformats.org/officeDocument/2006/relationships/slideLayout" Target="../slideLayouts/slideLayout155.xml"/><Relationship Id="rId46" Type="http://schemas.openxmlformats.org/officeDocument/2006/relationships/slideLayout" Target="../slideLayouts/slideLayout163.xml"/><Relationship Id="rId20" Type="http://schemas.openxmlformats.org/officeDocument/2006/relationships/slideLayout" Target="../slideLayouts/slideLayout137.xml"/><Relationship Id="rId41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プレースホルダー 7"/>
          <p:cNvSpPr>
            <a:spLocks noGrp="1"/>
          </p:cNvSpPr>
          <p:nvPr>
            <p:ph type="body" idx="1"/>
          </p:nvPr>
        </p:nvSpPr>
        <p:spPr>
          <a:xfrm>
            <a:off x="914400" y="2400300"/>
            <a:ext cx="16457613" cy="6789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2527307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854" r:id="rId2"/>
    <p:sldLayoutId id="2147483809" r:id="rId3"/>
    <p:sldLayoutId id="2147483810" r:id="rId4"/>
    <p:sldLayoutId id="2147483831" r:id="rId5"/>
    <p:sldLayoutId id="2147483842" r:id="rId6"/>
    <p:sldLayoutId id="2147483829" r:id="rId7"/>
    <p:sldLayoutId id="2147483864" r:id="rId8"/>
    <p:sldLayoutId id="2147483858" r:id="rId9"/>
    <p:sldLayoutId id="2147483859" r:id="rId10"/>
    <p:sldLayoutId id="2147483846" r:id="rId11"/>
    <p:sldLayoutId id="2147483847" r:id="rId12"/>
    <p:sldLayoutId id="2147483848" r:id="rId13"/>
    <p:sldLayoutId id="2147483860" r:id="rId14"/>
    <p:sldLayoutId id="2147483853" r:id="rId15"/>
    <p:sldLayoutId id="2147483872" r:id="rId16"/>
  </p:sldLayoutIdLst>
  <p:hf hdr="0" dt="0"/>
  <p:txStyles>
    <p:titleStyle>
      <a:lvl1pPr algn="ctr" defTabSz="1632753" rtl="0" eaLnBrk="1" latinLnBrk="0" hangingPunct="1">
        <a:spcBef>
          <a:spcPct val="0"/>
        </a:spcBef>
        <a:buNone/>
        <a:defRPr sz="7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角三角形 8"/>
          <p:cNvSpPr/>
          <p:nvPr userDrawn="1"/>
        </p:nvSpPr>
        <p:spPr>
          <a:xfrm rot="10800000">
            <a:off x="16421955" y="-1370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10800000">
            <a:off x="14212397" y="-1371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592256" y="192950"/>
            <a:ext cx="16741860" cy="1125125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/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831132"/>
            <a:ext cx="16457772" cy="7358114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 dirty="0"/>
              <a:t>Master Text</a:t>
            </a:r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100">
                <a:solidFill>
                  <a:schemeClr val="bg1">
                    <a:lumMod val="50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371930" y="9591367"/>
            <a:ext cx="907291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>
              <a:defRPr sz="32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603507" y="1273070"/>
            <a:ext cx="1707939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 userDrawn="1"/>
        </p:nvCxnSpPr>
        <p:spPr>
          <a:xfrm flipV="1">
            <a:off x="17289111" y="9508985"/>
            <a:ext cx="0" cy="778015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68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851" r:id="rId2"/>
    <p:sldLayoutId id="2147483760" r:id="rId3"/>
    <p:sldLayoutId id="2147483852" r:id="rId4"/>
    <p:sldLayoutId id="2147483766" r:id="rId5"/>
    <p:sldLayoutId id="2147483765" r:id="rId6"/>
    <p:sldLayoutId id="2147483855" r:id="rId7"/>
    <p:sldLayoutId id="2147483856" r:id="rId8"/>
    <p:sldLayoutId id="2147483866" r:id="rId9"/>
    <p:sldLayoutId id="2147483857" r:id="rId10"/>
    <p:sldLayoutId id="2147483751" r:id="rId11"/>
    <p:sldLayoutId id="2147483752" r:id="rId12"/>
    <p:sldLayoutId id="2147483817" r:id="rId13"/>
    <p:sldLayoutId id="2147483823" r:id="rId14"/>
    <p:sldLayoutId id="2147483753" r:id="rId15"/>
    <p:sldLayoutId id="2147483844" r:id="rId16"/>
    <p:sldLayoutId id="2147483739" r:id="rId17"/>
    <p:sldLayoutId id="2147483740" r:id="rId18"/>
    <p:sldLayoutId id="2147483776" r:id="rId19"/>
    <p:sldLayoutId id="2147483778" r:id="rId20"/>
    <p:sldLayoutId id="2147483793" r:id="rId21"/>
    <p:sldLayoutId id="2147483791" r:id="rId22"/>
    <p:sldLayoutId id="2147483792" r:id="rId23"/>
    <p:sldLayoutId id="2147483808" r:id="rId24"/>
    <p:sldLayoutId id="2147483806" r:id="rId25"/>
    <p:sldLayoutId id="2147483845" r:id="rId26"/>
    <p:sldLayoutId id="2147483801" r:id="rId27"/>
    <p:sldLayoutId id="2147483799" r:id="rId28"/>
    <p:sldLayoutId id="2147483800" r:id="rId29"/>
    <p:sldLayoutId id="2147483802" r:id="rId30"/>
    <p:sldLayoutId id="2147483804" r:id="rId31"/>
    <p:sldLayoutId id="2147483805" r:id="rId32"/>
    <p:sldLayoutId id="2147483807" r:id="rId33"/>
    <p:sldLayoutId id="2147483811" r:id="rId34"/>
    <p:sldLayoutId id="2147483812" r:id="rId35"/>
    <p:sldLayoutId id="2147483819" r:id="rId36"/>
    <p:sldLayoutId id="2147483834" r:id="rId37"/>
    <p:sldLayoutId id="2147483832" r:id="rId38"/>
    <p:sldLayoutId id="2147483820" r:id="rId39"/>
    <p:sldLayoutId id="2147483833" r:id="rId40"/>
    <p:sldLayoutId id="2147483821" r:id="rId41"/>
    <p:sldLayoutId id="2147483840" r:id="rId42"/>
    <p:sldLayoutId id="2147483863" r:id="rId43"/>
    <p:sldLayoutId id="2147483841" r:id="rId44"/>
    <p:sldLayoutId id="2147483850" r:id="rId45"/>
    <p:sldLayoutId id="2147483828" r:id="rId46"/>
    <p:sldLayoutId id="2147483826" r:id="rId47"/>
    <p:sldLayoutId id="2147483830" r:id="rId48"/>
    <p:sldLayoutId id="2147483827" r:id="rId49"/>
    <p:sldLayoutId id="2147483928" r:id="rId5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" grpId="0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sz="5400" kern="1200" spc="15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831132"/>
            <a:ext cx="16457772" cy="7358114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 dirty="0"/>
              <a:t>Master Text</a:t>
            </a:r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100">
                <a:solidFill>
                  <a:schemeClr val="bg1">
                    <a:lumMod val="50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371930" y="9591367"/>
            <a:ext cx="907291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>
              <a:defRPr sz="32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直線コネクタ 12"/>
          <p:cNvCxnSpPr/>
          <p:nvPr userDrawn="1"/>
        </p:nvCxnSpPr>
        <p:spPr>
          <a:xfrm flipV="1">
            <a:off x="17289111" y="9508985"/>
            <a:ext cx="0" cy="778015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直角三角形 7"/>
          <p:cNvSpPr/>
          <p:nvPr userDrawn="1"/>
        </p:nvSpPr>
        <p:spPr>
          <a:xfrm rot="10800000">
            <a:off x="16421955" y="-1370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10800000">
            <a:off x="14212397" y="-1371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3581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90" r:id="rId4"/>
    <p:sldLayoutId id="2147483745" r:id="rId5"/>
    <p:sldLayoutId id="2147483824" r:id="rId6"/>
    <p:sldLayoutId id="2147483747" r:id="rId7"/>
    <p:sldLayoutId id="2147483728" r:id="rId8"/>
    <p:sldLayoutId id="2147483754" r:id="rId9"/>
    <p:sldLayoutId id="2147483729" r:id="rId10"/>
    <p:sldLayoutId id="2147483749" r:id="rId11"/>
    <p:sldLayoutId id="2147483756" r:id="rId12"/>
    <p:sldLayoutId id="2147483757" r:id="rId13"/>
    <p:sldLayoutId id="2147483759" r:id="rId14"/>
    <p:sldLayoutId id="2147483761" r:id="rId15"/>
    <p:sldLayoutId id="2147483837" r:id="rId16"/>
    <p:sldLayoutId id="2147483762" r:id="rId17"/>
    <p:sldLayoutId id="2147483764" r:id="rId18"/>
    <p:sldLayoutId id="2147483773" r:id="rId19"/>
    <p:sldLayoutId id="2147483777" r:id="rId20"/>
    <p:sldLayoutId id="2147483767" r:id="rId21"/>
    <p:sldLayoutId id="2147483763" r:id="rId22"/>
    <p:sldLayoutId id="2147483769" r:id="rId23"/>
    <p:sldLayoutId id="2147483816" r:id="rId24"/>
    <p:sldLayoutId id="2147483843" r:id="rId25"/>
    <p:sldLayoutId id="2147483770" r:id="rId26"/>
    <p:sldLayoutId id="2147483771" r:id="rId27"/>
    <p:sldLayoutId id="2147483774" r:id="rId28"/>
    <p:sldLayoutId id="2147483772" r:id="rId29"/>
    <p:sldLayoutId id="2147483779" r:id="rId30"/>
    <p:sldLayoutId id="2147483794" r:id="rId31"/>
    <p:sldLayoutId id="2147483796" r:id="rId32"/>
    <p:sldLayoutId id="2147483795" r:id="rId33"/>
    <p:sldLayoutId id="2147483813" r:id="rId34"/>
    <p:sldLayoutId id="2147483768" r:id="rId35"/>
    <p:sldLayoutId id="2147483836" r:id="rId36"/>
    <p:sldLayoutId id="2147483814" r:id="rId37"/>
    <p:sldLayoutId id="2147483803" r:id="rId38"/>
    <p:sldLayoutId id="2147483798" r:id="rId39"/>
    <p:sldLayoutId id="2147483815" r:id="rId40"/>
    <p:sldLayoutId id="2147483825" r:id="rId41"/>
    <p:sldLayoutId id="2147483818" r:id="rId42"/>
    <p:sldLayoutId id="2147483835" r:id="rId43"/>
    <p:sldLayoutId id="2147483849" r:id="rId44"/>
    <p:sldLayoutId id="2147483871" r:id="rId45"/>
    <p:sldLayoutId id="2147483839" r:id="rId46"/>
    <p:sldLayoutId id="2147483838" r:id="rId47"/>
    <p:sldLayoutId id="2147483865" r:id="rId48"/>
    <p:sldLayoutId id="2147483874" r:id="rId49"/>
    <p:sldLayoutId id="2147483875" r:id="rId50"/>
    <p:sldLayoutId id="2147483927" r:id="rId5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sz="6000" kern="1200" spc="3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角三角形 8"/>
          <p:cNvSpPr/>
          <p:nvPr userDrawn="1"/>
        </p:nvSpPr>
        <p:spPr>
          <a:xfrm rot="10800000">
            <a:off x="16421955" y="-1370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10800000">
            <a:off x="14212397" y="-1371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592256" y="192950"/>
            <a:ext cx="16741860" cy="1125125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/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831132"/>
            <a:ext cx="16457772" cy="7358114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 dirty="0"/>
              <a:t>Master Text</a:t>
            </a:r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100">
                <a:solidFill>
                  <a:schemeClr val="bg1">
                    <a:lumMod val="50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371930" y="9591367"/>
            <a:ext cx="907291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>
              <a:defRPr sz="32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603507" y="1273070"/>
            <a:ext cx="1707939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 userDrawn="1"/>
        </p:nvCxnSpPr>
        <p:spPr>
          <a:xfrm flipV="1">
            <a:off x="17289111" y="9508985"/>
            <a:ext cx="0" cy="778015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227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  <p:sldLayoutId id="2147483889" r:id="rId12"/>
    <p:sldLayoutId id="2147483890" r:id="rId13"/>
    <p:sldLayoutId id="2147483891" r:id="rId14"/>
    <p:sldLayoutId id="2147483892" r:id="rId15"/>
    <p:sldLayoutId id="2147483893" r:id="rId16"/>
    <p:sldLayoutId id="2147483894" r:id="rId17"/>
    <p:sldLayoutId id="2147483895" r:id="rId18"/>
    <p:sldLayoutId id="2147483896" r:id="rId19"/>
    <p:sldLayoutId id="2147483897" r:id="rId20"/>
    <p:sldLayoutId id="2147483898" r:id="rId21"/>
    <p:sldLayoutId id="2147483899" r:id="rId22"/>
    <p:sldLayoutId id="2147483900" r:id="rId23"/>
    <p:sldLayoutId id="2147483901" r:id="rId24"/>
    <p:sldLayoutId id="2147483902" r:id="rId25"/>
    <p:sldLayoutId id="2147483903" r:id="rId26"/>
    <p:sldLayoutId id="2147483904" r:id="rId27"/>
    <p:sldLayoutId id="2147483905" r:id="rId28"/>
    <p:sldLayoutId id="2147483906" r:id="rId29"/>
    <p:sldLayoutId id="2147483907" r:id="rId30"/>
    <p:sldLayoutId id="2147483908" r:id="rId31"/>
    <p:sldLayoutId id="2147483909" r:id="rId32"/>
    <p:sldLayoutId id="2147483910" r:id="rId33"/>
    <p:sldLayoutId id="2147483911" r:id="rId34"/>
    <p:sldLayoutId id="2147483912" r:id="rId35"/>
    <p:sldLayoutId id="2147483913" r:id="rId36"/>
    <p:sldLayoutId id="2147483914" r:id="rId37"/>
    <p:sldLayoutId id="2147483915" r:id="rId38"/>
    <p:sldLayoutId id="2147483916" r:id="rId39"/>
    <p:sldLayoutId id="2147483917" r:id="rId40"/>
    <p:sldLayoutId id="2147483918" r:id="rId41"/>
    <p:sldLayoutId id="2147483919" r:id="rId42"/>
    <p:sldLayoutId id="2147483920" r:id="rId43"/>
    <p:sldLayoutId id="2147483921" r:id="rId44"/>
    <p:sldLayoutId id="2147483922" r:id="rId45"/>
    <p:sldLayoutId id="2147483923" r:id="rId46"/>
    <p:sldLayoutId id="2147483924" r:id="rId47"/>
    <p:sldLayoutId id="2147483925" r:id="rId48"/>
    <p:sldLayoutId id="2147483926" r:id="rId49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" grpId="0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sz="5400" kern="1200" spc="15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7.jpg"/><Relationship Id="rId4" Type="http://schemas.openxmlformats.org/officeDocument/2006/relationships/image" Target="../media/image1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44.emf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pages.store.office.com/addinsinstallpage.aspx?rs=en-US&amp;assetid=WA200003233&amp;isWac=True&amp;ui=en-US&amp;ad=US" TargetMode="External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6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/>
          <p:cNvSpPr/>
          <p:nvPr/>
        </p:nvSpPr>
        <p:spPr>
          <a:xfrm flipH="1">
            <a:off x="-3" y="2709331"/>
            <a:ext cx="18286412" cy="7560840"/>
          </a:xfrm>
          <a:custGeom>
            <a:avLst/>
            <a:gdLst/>
            <a:ahLst/>
            <a:cxnLst/>
            <a:rect l="l" t="t" r="r" b="b"/>
            <a:pathLst>
              <a:path w="18286412" h="7560840">
                <a:moveTo>
                  <a:pt x="0" y="0"/>
                </a:moveTo>
                <a:lnTo>
                  <a:pt x="0" y="4635515"/>
                </a:lnTo>
                <a:lnTo>
                  <a:pt x="0" y="7560840"/>
                </a:lnTo>
                <a:lnTo>
                  <a:pt x="18286412" y="7560840"/>
                </a:lnTo>
                <a:lnTo>
                  <a:pt x="18286412" y="463551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9998301" y="6588453"/>
            <a:ext cx="783087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500" spc="300" dirty="0">
                <a:solidFill>
                  <a:schemeClr val="bg1"/>
                </a:solidFill>
                <a:latin typeface="+mj-lt"/>
              </a:rPr>
              <a:t>WELCOME!</a:t>
            </a:r>
            <a:endParaRPr kumimoji="1" lang="ja-JP" altLang="en-US" sz="11500" spc="3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平行四辺形 6"/>
          <p:cNvSpPr/>
          <p:nvPr/>
        </p:nvSpPr>
        <p:spPr>
          <a:xfrm rot="20740135">
            <a:off x="-102848" y="7227191"/>
            <a:ext cx="7879033" cy="1064425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平行四辺形 7"/>
          <p:cNvSpPr/>
          <p:nvPr/>
        </p:nvSpPr>
        <p:spPr>
          <a:xfrm rot="20740135">
            <a:off x="830145" y="8238890"/>
            <a:ext cx="7879033" cy="287026"/>
          </a:xfrm>
          <a:prstGeom prst="parallelogram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平行四辺形 8"/>
          <p:cNvSpPr/>
          <p:nvPr/>
        </p:nvSpPr>
        <p:spPr>
          <a:xfrm rot="20740135">
            <a:off x="7606487" y="4361866"/>
            <a:ext cx="4977711" cy="574052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平行四辺形 9"/>
          <p:cNvSpPr/>
          <p:nvPr/>
        </p:nvSpPr>
        <p:spPr>
          <a:xfrm rot="20740135">
            <a:off x="10003272" y="3611231"/>
            <a:ext cx="4977711" cy="287026"/>
          </a:xfrm>
          <a:prstGeom prst="parallelogram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1" name="平行四辺形 10"/>
          <p:cNvSpPr/>
          <p:nvPr/>
        </p:nvSpPr>
        <p:spPr>
          <a:xfrm rot="20740135">
            <a:off x="-150396" y="7285824"/>
            <a:ext cx="4977711" cy="423599"/>
          </a:xfrm>
          <a:prstGeom prst="parallelogram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 rot="20732246">
            <a:off x="293365" y="7381101"/>
            <a:ext cx="69426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spc="300" dirty="0">
                <a:solidFill>
                  <a:schemeClr val="accent1"/>
                </a:solidFill>
                <a:latin typeface="+mj-lt"/>
              </a:rPr>
              <a:t>TEAM 6</a:t>
            </a:r>
            <a:endParaRPr kumimoji="1" lang="ja-JP" altLang="en-US" sz="4800" spc="3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4" name="平行四辺形 13"/>
          <p:cNvSpPr/>
          <p:nvPr/>
        </p:nvSpPr>
        <p:spPr>
          <a:xfrm rot="20740135">
            <a:off x="275489" y="9205075"/>
            <a:ext cx="3233854" cy="171221"/>
          </a:xfrm>
          <a:prstGeom prst="parallelogram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平行四辺形 15"/>
          <p:cNvSpPr/>
          <p:nvPr/>
        </p:nvSpPr>
        <p:spPr>
          <a:xfrm rot="20740135">
            <a:off x="7979503" y="4000736"/>
            <a:ext cx="3767564" cy="161948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3776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4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/>
          <p:cNvSpPr>
            <a:spLocks noGrp="1"/>
          </p:cNvSpPr>
          <p:nvPr>
            <p:ph type="body" sz="quarter" idx="14"/>
          </p:nvPr>
        </p:nvSpPr>
        <p:spPr>
          <a:xfrm>
            <a:off x="-2423079" y="-122085"/>
            <a:ext cx="10981220" cy="1170130"/>
          </a:xfrm>
        </p:spPr>
        <p:txBody>
          <a:bodyPr/>
          <a:lstStyle/>
          <a:p>
            <a:r>
              <a:rPr lang="en-CA" dirty="0"/>
              <a:t>Correlations</a:t>
            </a:r>
            <a:endParaRPr kumimoji="1" lang="ja-JP" altLang="en-US" dirty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22D7D8EF-426C-8C7B-1BC7-AFBB22E6B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256" y="1183060"/>
            <a:ext cx="16381820" cy="841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48871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タイトル 13"/>
          <p:cNvSpPr>
            <a:spLocks noGrp="1"/>
          </p:cNvSpPr>
          <p:nvPr>
            <p:ph type="title"/>
          </p:nvPr>
        </p:nvSpPr>
        <p:spPr>
          <a:xfrm>
            <a:off x="502246" y="412801"/>
            <a:ext cx="16741860" cy="1125125"/>
          </a:xfrm>
        </p:spPr>
        <p:txBody>
          <a:bodyPr/>
          <a:lstStyle/>
          <a:p>
            <a:r>
              <a:rPr lang="en-US" sz="3600" b="1" dirty="0">
                <a:latin typeface="+mn-lt"/>
              </a:rPr>
              <a:t>Tools and technologies used for data visualization “</a:t>
            </a:r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16"/>
          </p:nvPr>
        </p:nvSpPr>
        <p:spPr>
          <a:xfrm>
            <a:off x="1148446" y="7258735"/>
            <a:ext cx="7393207" cy="773203"/>
          </a:xfrm>
        </p:spPr>
        <p:txBody>
          <a:bodyPr/>
          <a:lstStyle/>
          <a:p>
            <a:r>
              <a:rPr lang="en-US" sz="3200" b="1" dirty="0"/>
              <a:t>Matplotlib and Seaborn libraries.</a:t>
            </a:r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18"/>
          </p:nvPr>
        </p:nvSpPr>
        <p:spPr>
          <a:xfrm>
            <a:off x="10133316" y="7205612"/>
            <a:ext cx="7393207" cy="773203"/>
          </a:xfrm>
        </p:spPr>
        <p:txBody>
          <a:bodyPr/>
          <a:lstStyle/>
          <a:p>
            <a:r>
              <a:rPr lang="en-US" sz="3200" b="1" dirty="0"/>
              <a:t>Power BI</a:t>
            </a:r>
            <a:endParaRPr kumimoji="1" lang="ja-JP" altLang="en-US" sz="3200" b="1" dirty="0"/>
          </a:p>
        </p:txBody>
      </p:sp>
      <p:pic>
        <p:nvPicPr>
          <p:cNvPr id="6" name="Picture Placeholder 4">
            <a:extLst>
              <a:ext uri="{FF2B5EF4-FFF2-40B4-BE49-F238E27FC236}">
                <a16:creationId xmlns:a16="http://schemas.microsoft.com/office/drawing/2014/main" id="{51DCDAA4-C383-416E-3EEE-E61D18EB0D2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942406" y="1858135"/>
            <a:ext cx="5747091" cy="3935948"/>
          </a:xfrm>
          <a:prstGeom prst="rect">
            <a:avLst/>
          </a:prstGeom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D552A5B-EAD9-8877-3468-EEB6725024E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2" r="13462"/>
          <a:stretch/>
        </p:blipFill>
        <p:spPr>
          <a:xfrm>
            <a:off x="10226675" y="1987550"/>
            <a:ext cx="6318250" cy="364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5146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テキスト プレースホルダー 28"/>
          <p:cNvSpPr>
            <a:spLocks noGrp="1"/>
          </p:cNvSpPr>
          <p:nvPr>
            <p:ph type="title"/>
          </p:nvPr>
        </p:nvSpPr>
        <p:spPr>
          <a:xfrm>
            <a:off x="547252" y="3343301"/>
            <a:ext cx="7470830" cy="355539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 sz="8000" dirty="0"/>
              <a:t>Data Modelling</a:t>
            </a:r>
            <a:endParaRPr lang="en-CA" sz="8000" dirty="0"/>
          </a:p>
        </p:txBody>
      </p:sp>
      <p:sp>
        <p:nvSpPr>
          <p:cNvPr id="2" name="テキスト プレースホルダー 28">
            <a:extLst>
              <a:ext uri="{FF2B5EF4-FFF2-40B4-BE49-F238E27FC236}">
                <a16:creationId xmlns:a16="http://schemas.microsoft.com/office/drawing/2014/main" id="{16BB7B97-1CC3-0D8C-E815-9B7E01B10E1D}"/>
              </a:ext>
            </a:extLst>
          </p:cNvPr>
          <p:cNvSpPr txBox="1">
            <a:spLocks/>
          </p:cNvSpPr>
          <p:nvPr/>
        </p:nvSpPr>
        <p:spPr>
          <a:xfrm>
            <a:off x="8513136" y="3320797"/>
            <a:ext cx="8505945" cy="3240360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 marL="0" indent="0" algn="ctr" defTabSz="1632753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8800" kern="1200" spc="6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For Market Basket Analysis we have used 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Apriori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 algorithm</a:t>
            </a:r>
          </a:p>
          <a:p>
            <a:pPr algn="l">
              <a:lnSpc>
                <a:spcPct val="120000"/>
              </a:lnSpc>
              <a:spcBef>
                <a:spcPct val="20000"/>
              </a:spcBef>
            </a:pPr>
            <a:endParaRPr lang="en-US" sz="2400" b="1" dirty="0">
              <a:solidFill>
                <a:schemeClr val="tx1"/>
              </a:solidFill>
              <a:latin typeface="+mn-lt"/>
            </a:endParaRPr>
          </a:p>
          <a:p>
            <a:pPr algn="l">
              <a:lnSpc>
                <a:spcPct val="120000"/>
              </a:lnSpc>
              <a:spcBef>
                <a:spcPct val="20000"/>
              </a:spcBef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For customer segmentation we have used k-means algorithm</a:t>
            </a:r>
          </a:p>
          <a:p>
            <a:pPr algn="l">
              <a:lnSpc>
                <a:spcPct val="120000"/>
              </a:lnSpc>
              <a:spcBef>
                <a:spcPct val="20000"/>
              </a:spcBef>
            </a:pPr>
            <a:endParaRPr lang="en-US" sz="2400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2330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C6015-DDFE-E1EA-A2CA-9351CBB58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61" y="192950"/>
            <a:ext cx="16741860" cy="1125125"/>
          </a:xfrm>
        </p:spPr>
        <p:txBody>
          <a:bodyPr anchor="ctr">
            <a:normAutofit/>
          </a:bodyPr>
          <a:lstStyle/>
          <a:p>
            <a:r>
              <a:rPr lang="en-CA" dirty="0"/>
              <a:t>Reasons for Choosing </a:t>
            </a:r>
            <a:r>
              <a:rPr lang="en-CA" dirty="0" err="1"/>
              <a:t>Apriori</a:t>
            </a:r>
            <a:endParaRPr lang="en-C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4DB16D-328C-3164-FE75-C6DD129079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7202" y="2856363"/>
            <a:ext cx="7755954" cy="1664618"/>
          </a:xfrm>
        </p:spPr>
        <p:txBody>
          <a:bodyPr anchor="t">
            <a:normAutofit/>
          </a:bodyPr>
          <a:lstStyle/>
          <a:p>
            <a:r>
              <a:rPr lang="en-GB" b="1" dirty="0" err="1"/>
              <a:t>Apriori</a:t>
            </a:r>
            <a:r>
              <a:rPr lang="en-GB" b="1" dirty="0"/>
              <a:t> is specifically designed for association rule mining, which is the primary task in market basket analysis</a:t>
            </a:r>
            <a:endParaRPr lang="en-CA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F33BEDF-A208-6687-977E-F04771E1B3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52396" y="2128165"/>
            <a:ext cx="6839108" cy="773203"/>
          </a:xfrm>
        </p:spPr>
        <p:txBody>
          <a:bodyPr anchor="t">
            <a:normAutofit/>
          </a:bodyPr>
          <a:lstStyle/>
          <a:p>
            <a:r>
              <a:rPr lang="en-CA" dirty="0"/>
              <a:t>Association rule mining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69D85C79-0E88-5549-C43D-4A41A2D98DF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42306" y="2128165"/>
            <a:ext cx="630070" cy="756855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602B38C-A472-2F38-B356-7024E454C55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7202" y="5284509"/>
            <a:ext cx="7755954" cy="1664618"/>
          </a:xfrm>
        </p:spPr>
        <p:txBody>
          <a:bodyPr anchor="t">
            <a:normAutofit/>
          </a:bodyPr>
          <a:lstStyle/>
          <a:p>
            <a:r>
              <a:rPr lang="en-GB" b="1" dirty="0"/>
              <a:t>The </a:t>
            </a:r>
            <a:r>
              <a:rPr lang="en-GB" b="1" dirty="0" err="1"/>
              <a:t>Apriori</a:t>
            </a:r>
            <a:r>
              <a:rPr lang="en-GB" b="1" dirty="0"/>
              <a:t> principle, which states that if an itemset is infrequent, then its supersets are also infrequent</a:t>
            </a:r>
            <a:endParaRPr lang="en-CA" b="1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A1DF87D-3BB4-CC8F-F761-AFD6B31F04E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852396" y="4556311"/>
            <a:ext cx="6839108" cy="773203"/>
          </a:xfrm>
        </p:spPr>
        <p:txBody>
          <a:bodyPr anchor="t">
            <a:normAutofit/>
          </a:bodyPr>
          <a:lstStyle/>
          <a:p>
            <a:r>
              <a:rPr lang="en-CA" dirty="0" err="1"/>
              <a:t>Apriori</a:t>
            </a:r>
            <a:r>
              <a:rPr lang="en-CA" dirty="0"/>
              <a:t> Principle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CA9F32A3-D77D-6237-B2E9-937435DD8DB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42306" y="4556311"/>
            <a:ext cx="630070" cy="756855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F6D680C-204E-1257-848D-9CE1D7C510D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37201" y="7709352"/>
            <a:ext cx="7755954" cy="1664618"/>
          </a:xfrm>
        </p:spPr>
        <p:txBody>
          <a:bodyPr anchor="t">
            <a:normAutofit/>
          </a:bodyPr>
          <a:lstStyle/>
          <a:p>
            <a:r>
              <a:rPr lang="en-GB" b="1" dirty="0" err="1"/>
              <a:t>Apriori</a:t>
            </a:r>
            <a:r>
              <a:rPr lang="en-GB" b="1" dirty="0"/>
              <a:t> is a widely adopted and well-established algorithm for market basket analysis</a:t>
            </a:r>
            <a:endParaRPr lang="en-CA" b="1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6A74C9-F18E-06F9-2943-41E613B707F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852395" y="6981154"/>
            <a:ext cx="6839108" cy="773203"/>
          </a:xfrm>
        </p:spPr>
        <p:txBody>
          <a:bodyPr anchor="t">
            <a:normAutofit/>
          </a:bodyPr>
          <a:lstStyle/>
          <a:p>
            <a:r>
              <a:rPr lang="en-CA" dirty="0"/>
              <a:t>Widely Adopted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87F89127-5492-77B2-DFB5-505D25CD1E0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42305" y="6981154"/>
            <a:ext cx="630070" cy="756855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8BEAB29-7571-F2A1-EE37-BECD8DCB3BF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488152" y="2856363"/>
            <a:ext cx="7755954" cy="1664618"/>
          </a:xfrm>
        </p:spPr>
        <p:txBody>
          <a:bodyPr anchor="t">
            <a:normAutofit/>
          </a:bodyPr>
          <a:lstStyle/>
          <a:p>
            <a:r>
              <a:rPr lang="en-CA" b="1" dirty="0" err="1"/>
              <a:t>Apriori</a:t>
            </a:r>
            <a:r>
              <a:rPr lang="en-CA" b="1" dirty="0"/>
              <a:t> algorithm shows probability of a product being purchases by  independently and how its probability is affected by </a:t>
            </a:r>
            <a:r>
              <a:rPr lang="en-CA" b="1" dirty="0" err="1"/>
              <a:t>by</a:t>
            </a:r>
            <a:r>
              <a:rPr lang="en-CA" b="1" dirty="0"/>
              <a:t> placing it with another product</a:t>
            </a:r>
          </a:p>
          <a:p>
            <a:endParaRPr lang="en-CA" b="1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A3EA188-D7F7-B752-4815-7C7BA67A5D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403346" y="2128165"/>
            <a:ext cx="6839108" cy="773203"/>
          </a:xfrm>
        </p:spPr>
        <p:txBody>
          <a:bodyPr anchor="t">
            <a:normAutofit/>
          </a:bodyPr>
          <a:lstStyle/>
          <a:p>
            <a:r>
              <a:rPr lang="en-CA" dirty="0"/>
              <a:t>Cross-Product Effect</a:t>
            </a:r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452F2001-0D98-E4BF-D55B-82BD31653E6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593256" y="2128165"/>
            <a:ext cx="630070" cy="756855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0527585-D3A4-60FF-6433-75A6B3B2AD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488152" y="5284509"/>
            <a:ext cx="7755954" cy="1664618"/>
          </a:xfrm>
        </p:spPr>
        <p:txBody>
          <a:bodyPr anchor="t">
            <a:normAutofit/>
          </a:bodyPr>
          <a:lstStyle/>
          <a:p>
            <a:r>
              <a:rPr lang="en-CA" b="1" dirty="0"/>
              <a:t>The rules of </a:t>
            </a:r>
            <a:r>
              <a:rPr lang="en-CA" b="1" dirty="0" err="1"/>
              <a:t>Apriori</a:t>
            </a:r>
            <a:r>
              <a:rPr lang="en-CA" b="1" dirty="0"/>
              <a:t> algorithm are easy to interpret, support, confidence and lift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840FBED-3149-CF40-8680-194FDAFBA82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0403346" y="4556311"/>
            <a:ext cx="6839108" cy="773203"/>
          </a:xfrm>
        </p:spPr>
        <p:txBody>
          <a:bodyPr anchor="t">
            <a:normAutofit/>
          </a:bodyPr>
          <a:lstStyle/>
          <a:p>
            <a:r>
              <a:rPr lang="en-CA" dirty="0"/>
              <a:t>Interpretability</a:t>
            </a:r>
          </a:p>
        </p:txBody>
      </p:sp>
      <p:sp>
        <p:nvSpPr>
          <p:cNvPr id="42" name="Text Placeholder 18">
            <a:extLst>
              <a:ext uri="{FF2B5EF4-FFF2-40B4-BE49-F238E27FC236}">
                <a16:creationId xmlns:a16="http://schemas.microsoft.com/office/drawing/2014/main" id="{52DDEAD1-FBA6-8475-756E-9D5E93E8693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593256" y="4556311"/>
            <a:ext cx="630070" cy="756855"/>
          </a:xfrm>
        </p:spPr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A540F-006D-9609-8B67-4160E524F47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488151" y="7709352"/>
            <a:ext cx="7755954" cy="1664618"/>
          </a:xfrm>
        </p:spPr>
        <p:txBody>
          <a:bodyPr anchor="t">
            <a:normAutofit/>
          </a:bodyPr>
          <a:lstStyle/>
          <a:p>
            <a:r>
              <a:rPr lang="en-CA" b="1" dirty="0" err="1"/>
              <a:t>Apriori</a:t>
            </a:r>
            <a:r>
              <a:rPr lang="en-CA" b="1" dirty="0"/>
              <a:t> algorithm allows us to set the minimum support to filter out infrequent associations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2A54BAA-B37A-C26B-5C2F-39BB6A2772E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403345" y="6981154"/>
            <a:ext cx="6839108" cy="773203"/>
          </a:xfrm>
        </p:spPr>
        <p:txBody>
          <a:bodyPr anchor="t">
            <a:normAutofit/>
          </a:bodyPr>
          <a:lstStyle/>
          <a:p>
            <a:r>
              <a:rPr lang="en-CA" dirty="0"/>
              <a:t>Customization</a:t>
            </a:r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id="{F2D4A0CF-78FF-7729-8066-32A1DB9D39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593255" y="6981154"/>
            <a:ext cx="630070" cy="756855"/>
          </a:xfrm>
        </p:spPr>
        <p:txBody>
          <a:bodyPr/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892237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C6015-DDFE-E1EA-A2CA-9351CBB58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61" y="192950"/>
            <a:ext cx="16741860" cy="1125125"/>
          </a:xfrm>
        </p:spPr>
        <p:txBody>
          <a:bodyPr anchor="ctr">
            <a:normAutofit/>
          </a:bodyPr>
          <a:lstStyle/>
          <a:p>
            <a:r>
              <a:rPr lang="en-CA" dirty="0"/>
              <a:t>Reasons for Choosing K-Means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4DB16D-328C-3164-FE75-C6DD129079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7202" y="2856363"/>
            <a:ext cx="7755954" cy="1664618"/>
          </a:xfrm>
        </p:spPr>
        <p:txBody>
          <a:bodyPr anchor="t">
            <a:normAutofit/>
          </a:bodyPr>
          <a:lstStyle/>
          <a:p>
            <a:r>
              <a:rPr lang="en-CA" b="1" dirty="0"/>
              <a:t>K-Means is simple to understand and implement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F33BEDF-A208-6687-977E-F04771E1B3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52396" y="2128165"/>
            <a:ext cx="6839108" cy="773203"/>
          </a:xfrm>
        </p:spPr>
        <p:txBody>
          <a:bodyPr anchor="t">
            <a:normAutofit/>
          </a:bodyPr>
          <a:lstStyle/>
          <a:p>
            <a:r>
              <a:rPr lang="en-CA"/>
              <a:t>Simplicity</a:t>
            </a:r>
            <a:endParaRPr lang="en-CA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69D85C79-0E88-5549-C43D-4A41A2D98DF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42306" y="2128165"/>
            <a:ext cx="630070" cy="756855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602B38C-A472-2F38-B356-7024E454C55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7202" y="5284509"/>
            <a:ext cx="7755954" cy="1664618"/>
          </a:xfrm>
        </p:spPr>
        <p:txBody>
          <a:bodyPr anchor="t">
            <a:normAutofit/>
          </a:bodyPr>
          <a:lstStyle/>
          <a:p>
            <a:r>
              <a:rPr lang="en-CA" b="1" dirty="0"/>
              <a:t>K-means is computationally effective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A1DF87D-3BB4-CC8F-F761-AFD6B31F04E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852396" y="4556311"/>
            <a:ext cx="6839108" cy="773203"/>
          </a:xfrm>
        </p:spPr>
        <p:txBody>
          <a:bodyPr anchor="t">
            <a:normAutofit/>
          </a:bodyPr>
          <a:lstStyle/>
          <a:p>
            <a:r>
              <a:rPr lang="en-CA"/>
              <a:t>Scalability</a:t>
            </a:r>
            <a:endParaRPr lang="en-CA" dirty="0"/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CA9F32A3-D77D-6237-B2E9-937435DD8DB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42306" y="4556311"/>
            <a:ext cx="630070" cy="756855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F6D680C-204E-1257-848D-9CE1D7C510D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37201" y="7709352"/>
            <a:ext cx="7755954" cy="1664618"/>
          </a:xfrm>
        </p:spPr>
        <p:txBody>
          <a:bodyPr anchor="t">
            <a:normAutofit/>
          </a:bodyPr>
          <a:lstStyle/>
          <a:p>
            <a:r>
              <a:rPr lang="en-CA" b="1" dirty="0"/>
              <a:t>Clusters produced by K-Means are easy to interpret. </a:t>
            </a:r>
          </a:p>
          <a:p>
            <a:r>
              <a:rPr lang="en-CA" b="1" dirty="0"/>
              <a:t>Centroids serve as mean of each cluster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6A74C9-F18E-06F9-2943-41E613B707F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852395" y="6981154"/>
            <a:ext cx="6839108" cy="773203"/>
          </a:xfrm>
        </p:spPr>
        <p:txBody>
          <a:bodyPr anchor="t">
            <a:normAutofit/>
          </a:bodyPr>
          <a:lstStyle/>
          <a:p>
            <a:r>
              <a:rPr lang="en-CA"/>
              <a:t>Interpretability</a:t>
            </a:r>
            <a:endParaRPr lang="en-CA" dirty="0"/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87F89127-5492-77B2-DFB5-505D25CD1E0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42305" y="6981154"/>
            <a:ext cx="630070" cy="756855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8BEAB29-7571-F2A1-EE37-BECD8DCB3BF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488152" y="2856363"/>
            <a:ext cx="7755954" cy="1664618"/>
          </a:xfrm>
        </p:spPr>
        <p:txBody>
          <a:bodyPr anchor="t">
            <a:normAutofit/>
          </a:bodyPr>
          <a:lstStyle/>
          <a:p>
            <a:r>
              <a:rPr lang="en-CA" b="1" dirty="0"/>
              <a:t>K-Means can handle  different data types</a:t>
            </a:r>
          </a:p>
          <a:p>
            <a:endParaRPr lang="en-CA" b="1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A3EA188-D7F7-B752-4815-7C7BA67A5D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403346" y="2128165"/>
            <a:ext cx="6839108" cy="773203"/>
          </a:xfrm>
        </p:spPr>
        <p:txBody>
          <a:bodyPr anchor="t">
            <a:normAutofit/>
          </a:bodyPr>
          <a:lstStyle/>
          <a:p>
            <a:r>
              <a:rPr lang="en-CA"/>
              <a:t>Flexibility</a:t>
            </a:r>
            <a:endParaRPr lang="en-CA" dirty="0"/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452F2001-0D98-E4BF-D55B-82BD31653E6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593256" y="2128165"/>
            <a:ext cx="630070" cy="756855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0527585-D3A4-60FF-6433-75A6B3B2AD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488152" y="5284509"/>
            <a:ext cx="7755954" cy="1664618"/>
          </a:xfrm>
        </p:spPr>
        <p:txBody>
          <a:bodyPr anchor="t">
            <a:normAutofit/>
          </a:bodyPr>
          <a:lstStyle/>
          <a:p>
            <a:r>
              <a:rPr lang="en-CA" b="1" dirty="0"/>
              <a:t>K-Means is widely used for customer segmentation across industries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840FBED-3149-CF40-8680-194FDAFBA82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0403346" y="4556311"/>
            <a:ext cx="6839108" cy="773203"/>
          </a:xfrm>
        </p:spPr>
        <p:txBody>
          <a:bodyPr anchor="t">
            <a:normAutofit/>
          </a:bodyPr>
          <a:lstStyle/>
          <a:p>
            <a:r>
              <a:rPr lang="en-CA"/>
              <a:t>Applicability</a:t>
            </a:r>
            <a:endParaRPr lang="en-CA" dirty="0"/>
          </a:p>
        </p:txBody>
      </p:sp>
      <p:sp>
        <p:nvSpPr>
          <p:cNvPr id="42" name="Text Placeholder 18">
            <a:extLst>
              <a:ext uri="{FF2B5EF4-FFF2-40B4-BE49-F238E27FC236}">
                <a16:creationId xmlns:a16="http://schemas.microsoft.com/office/drawing/2014/main" id="{52DDEAD1-FBA6-8475-756E-9D5E93E8693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593256" y="4556311"/>
            <a:ext cx="630070" cy="756855"/>
          </a:xfrm>
        </p:spPr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A540F-006D-9609-8B67-4160E524F47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488151" y="7709352"/>
            <a:ext cx="7755954" cy="1664618"/>
          </a:xfrm>
        </p:spPr>
        <p:txBody>
          <a:bodyPr anchor="t">
            <a:normAutofit/>
          </a:bodyPr>
          <a:lstStyle/>
          <a:p>
            <a:r>
              <a:rPr lang="en-CA" b="1" dirty="0"/>
              <a:t>Adjusting number of clusters, we can improve segmentation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2A54BAA-B37A-C26B-5C2F-39BB6A2772E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403345" y="6981154"/>
            <a:ext cx="6839108" cy="773203"/>
          </a:xfrm>
        </p:spPr>
        <p:txBody>
          <a:bodyPr anchor="t">
            <a:normAutofit/>
          </a:bodyPr>
          <a:lstStyle/>
          <a:p>
            <a:r>
              <a:rPr lang="en-CA"/>
              <a:t>Iterative Improvement</a:t>
            </a:r>
            <a:endParaRPr lang="en-CA" dirty="0"/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id="{F2D4A0CF-78FF-7729-8066-32A1DB9D39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593255" y="6981154"/>
            <a:ext cx="630070" cy="756855"/>
          </a:xfrm>
        </p:spPr>
        <p:txBody>
          <a:bodyPr/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170737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BCEB35-FD1D-263F-DDCC-9A4EC7F2E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8291" y="4918474"/>
            <a:ext cx="8100900" cy="1935215"/>
          </a:xfrm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Aggregated nature of dataset for </a:t>
            </a:r>
            <a:r>
              <a:rPr lang="en-US" sz="40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Apriori</a:t>
            </a:r>
            <a:r>
              <a:rPr lang="en-US" sz="4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3607328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6C004866-BB50-607E-E428-2048596BA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61" y="192950"/>
            <a:ext cx="16921880" cy="1125125"/>
          </a:xfrm>
        </p:spPr>
        <p:txBody>
          <a:bodyPr/>
          <a:lstStyle/>
          <a:p>
            <a:r>
              <a:rPr lang="en-CA" sz="3600" b="1" dirty="0"/>
              <a:t>Finding optimal number of clusters for age by income</a:t>
            </a:r>
          </a:p>
        </p:txBody>
      </p:sp>
      <p:pic>
        <p:nvPicPr>
          <p:cNvPr id="21" name="Picture Placeholder 20" descr="A graph with a blue line&#10;&#10;Description automatically generated">
            <a:extLst>
              <a:ext uri="{FF2B5EF4-FFF2-40B4-BE49-F238E27FC236}">
                <a16:creationId xmlns:a16="http://schemas.microsoft.com/office/drawing/2014/main" id="{5548B199-0370-D8FE-AC55-B0D1F003CE4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421" y="2446772"/>
            <a:ext cx="6750750" cy="5393456"/>
          </a:xfrm>
        </p:spPr>
      </p:pic>
      <p:pic>
        <p:nvPicPr>
          <p:cNvPr id="25" name="Picture Placeholder 24" descr="A graph with a line&#10;&#10;Description automatically generated">
            <a:extLst>
              <a:ext uri="{FF2B5EF4-FFF2-40B4-BE49-F238E27FC236}">
                <a16:creationId xmlns:a16="http://schemas.microsoft.com/office/drawing/2014/main" id="{098C1ED1-78DB-8F70-7CB4-EC3D5D92A77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901" y="2444114"/>
            <a:ext cx="6667752" cy="5243910"/>
          </a:xfrm>
        </p:spPr>
      </p:pic>
    </p:spTree>
    <p:extLst>
      <p:ext uri="{BB962C8B-B14F-4D97-AF65-F5344CB8AC3E}">
        <p14:creationId xmlns:p14="http://schemas.microsoft.com/office/powerpoint/2010/main" val="1359762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30ED14E-24FF-C232-D3F3-BC348F71B9D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41" y="1514864"/>
            <a:ext cx="10457615" cy="8039126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9EB93E4-47DD-8E2E-A241-64A81F6C8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Age by Income k-means clusters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70A86C76-7867-2F6F-542B-CFFC2604BA65}"/>
              </a:ext>
            </a:extLst>
          </p:cNvPr>
          <p:cNvSpPr txBox="1">
            <a:spLocks/>
          </p:cNvSpPr>
          <p:nvPr/>
        </p:nvSpPr>
        <p:spPr>
          <a:xfrm>
            <a:off x="11123426" y="2668225"/>
            <a:ext cx="7065785" cy="315035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3200" b="1" dirty="0">
                <a:solidFill>
                  <a:srgbClr val="10B0C0"/>
                </a:solidFill>
              </a:rPr>
              <a:t>Clusters produced by K-Means are easy to interpret. </a:t>
            </a:r>
          </a:p>
          <a:p>
            <a:r>
              <a:rPr lang="en-CA" sz="3200" b="1" dirty="0">
                <a:solidFill>
                  <a:srgbClr val="10B0C0"/>
                </a:solidFill>
              </a:rPr>
              <a:t>Centroids serve as mean of each cluster</a:t>
            </a:r>
          </a:p>
        </p:txBody>
      </p:sp>
    </p:spTree>
    <p:extLst>
      <p:ext uri="{BB962C8B-B14F-4D97-AF65-F5344CB8AC3E}">
        <p14:creationId xmlns:p14="http://schemas.microsoft.com/office/powerpoint/2010/main" val="260390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284889-8A72-9074-3B6A-D770BD44E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61" y="192950"/>
            <a:ext cx="16741860" cy="1125125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1" dirty="0"/>
              <a:t>Accepted Campaign by Clusters for Age by Income</a:t>
            </a:r>
            <a:endParaRPr lang="en-CA" sz="4000" dirty="0"/>
          </a:p>
        </p:txBody>
      </p:sp>
      <p:pic>
        <p:nvPicPr>
          <p:cNvPr id="8" name="Picture Placeholder 7" descr="A graph of multiple colored bars&#10;&#10;Description automatically generated with medium confidence">
            <a:extLst>
              <a:ext uri="{FF2B5EF4-FFF2-40B4-BE49-F238E27FC236}">
                <a16:creationId xmlns:a16="http://schemas.microsoft.com/office/drawing/2014/main" id="{43B464A0-3849-2420-B64F-D8EFE7D1D8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26" y="1453090"/>
            <a:ext cx="9214260" cy="8505945"/>
          </a:xfrm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1DBB036-07DE-3536-5E0E-0C7EDDB2EED0}"/>
              </a:ext>
            </a:extLst>
          </p:cNvPr>
          <p:cNvSpPr txBox="1">
            <a:spLocks/>
          </p:cNvSpPr>
          <p:nvPr/>
        </p:nvSpPr>
        <p:spPr>
          <a:xfrm>
            <a:off x="10178321" y="2555712"/>
            <a:ext cx="7065785" cy="315035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3200" b="1" dirty="0">
                <a:solidFill>
                  <a:srgbClr val="10B0C0"/>
                </a:solidFill>
              </a:rPr>
              <a:t>Performance of marketing campaign for the three clusters created using k-means for age by income.</a:t>
            </a:r>
          </a:p>
        </p:txBody>
      </p:sp>
    </p:spTree>
    <p:extLst>
      <p:ext uri="{BB962C8B-B14F-4D97-AF65-F5344CB8AC3E}">
        <p14:creationId xmlns:p14="http://schemas.microsoft.com/office/powerpoint/2010/main" val="87652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6C004866-BB50-607E-E428-2048596BA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61" y="192950"/>
            <a:ext cx="13366485" cy="1125125"/>
          </a:xfrm>
        </p:spPr>
        <p:txBody>
          <a:bodyPr/>
          <a:lstStyle/>
          <a:p>
            <a:r>
              <a:rPr lang="en-CA" sz="3600" b="1" dirty="0"/>
              <a:t>Finding optimal number of clusters for income by Monetary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5548B199-0370-D8FE-AC55-B0D1F003CE4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7421" y="2446772"/>
            <a:ext cx="6750750" cy="5393456"/>
          </a:xfrm>
        </p:spPr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098C1ED1-78DB-8F70-7CB4-EC3D5D92A77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79901" y="2444114"/>
            <a:ext cx="6667752" cy="5243910"/>
          </a:xfrm>
        </p:spPr>
      </p:pic>
    </p:spTree>
    <p:extLst>
      <p:ext uri="{BB962C8B-B14F-4D97-AF65-F5344CB8AC3E}">
        <p14:creationId xmlns:p14="http://schemas.microsoft.com/office/powerpoint/2010/main" val="928580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9B289DF-0390-439D-8CC4-1C7E29A0B8F3}"/>
              </a:ext>
            </a:extLst>
          </p:cNvPr>
          <p:cNvSpPr/>
          <p:nvPr/>
        </p:nvSpPr>
        <p:spPr>
          <a:xfrm>
            <a:off x="-263479" y="5856453"/>
            <a:ext cx="18813372" cy="4430099"/>
          </a:xfrm>
          <a:custGeom>
            <a:avLst/>
            <a:gdLst>
              <a:gd name="connsiteX0" fmla="*/ 1338978 w 12256046"/>
              <a:gd name="connsiteY0" fmla="*/ 0 h 3425441"/>
              <a:gd name="connsiteX1" fmla="*/ 10917068 w 12256046"/>
              <a:gd name="connsiteY1" fmla="*/ 0 h 3425441"/>
              <a:gd name="connsiteX2" fmla="*/ 12256046 w 12256046"/>
              <a:gd name="connsiteY2" fmla="*/ 1338978 h 3425441"/>
              <a:gd name="connsiteX3" fmla="*/ 12228843 w 12256046"/>
              <a:gd name="connsiteY3" fmla="*/ 1608829 h 3425441"/>
              <a:gd name="connsiteX4" fmla="*/ 12224023 w 12256046"/>
              <a:gd name="connsiteY4" fmla="*/ 1624355 h 3425441"/>
              <a:gd name="connsiteX5" fmla="*/ 12224023 w 12256046"/>
              <a:gd name="connsiteY5" fmla="*/ 3425441 h 3425441"/>
              <a:gd name="connsiteX6" fmla="*/ 32023 w 12256046"/>
              <a:gd name="connsiteY6" fmla="*/ 3425441 h 3425441"/>
              <a:gd name="connsiteX7" fmla="*/ 32023 w 12256046"/>
              <a:gd name="connsiteY7" fmla="*/ 1624356 h 3425441"/>
              <a:gd name="connsiteX8" fmla="*/ 27203 w 12256046"/>
              <a:gd name="connsiteY8" fmla="*/ 1608829 h 3425441"/>
              <a:gd name="connsiteX9" fmla="*/ 0 w 12256046"/>
              <a:gd name="connsiteY9" fmla="*/ 1338978 h 3425441"/>
              <a:gd name="connsiteX10" fmla="*/ 1338978 w 12256046"/>
              <a:gd name="connsiteY10" fmla="*/ 0 h 3425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56046" h="3425441">
                <a:moveTo>
                  <a:pt x="1338978" y="0"/>
                </a:moveTo>
                <a:lnTo>
                  <a:pt x="10917068" y="0"/>
                </a:lnTo>
                <a:cubicBezTo>
                  <a:pt x="11656565" y="0"/>
                  <a:pt x="12256046" y="599481"/>
                  <a:pt x="12256046" y="1338978"/>
                </a:cubicBezTo>
                <a:cubicBezTo>
                  <a:pt x="12256046" y="1431415"/>
                  <a:pt x="12246679" y="1521665"/>
                  <a:pt x="12228843" y="1608829"/>
                </a:cubicBezTo>
                <a:lnTo>
                  <a:pt x="12224023" y="1624355"/>
                </a:lnTo>
                <a:lnTo>
                  <a:pt x="12224023" y="3425441"/>
                </a:lnTo>
                <a:lnTo>
                  <a:pt x="32023" y="3425441"/>
                </a:lnTo>
                <a:lnTo>
                  <a:pt x="32023" y="1624356"/>
                </a:lnTo>
                <a:lnTo>
                  <a:pt x="27203" y="1608829"/>
                </a:lnTo>
                <a:cubicBezTo>
                  <a:pt x="9367" y="1521665"/>
                  <a:pt x="0" y="1431415"/>
                  <a:pt x="0" y="1338978"/>
                </a:cubicBezTo>
                <a:cubicBezTo>
                  <a:pt x="0" y="599481"/>
                  <a:pt x="599481" y="0"/>
                  <a:pt x="1338978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4800" dirty="0"/>
          </a:p>
        </p:txBody>
      </p:sp>
      <p:sp>
        <p:nvSpPr>
          <p:cNvPr id="3" name="Title 2"/>
          <p:cNvSpPr>
            <a:spLocks noGrp="1"/>
          </p:cNvSpPr>
          <p:nvPr>
            <p:ph type="ctrTitle" idx="4294967295"/>
          </p:nvPr>
        </p:nvSpPr>
        <p:spPr>
          <a:xfrm>
            <a:off x="3429198" y="1353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TEAM 6</a:t>
            </a:r>
            <a:endParaRPr lang="en-US" sz="5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4294967295"/>
          </p:nvPr>
        </p:nvSpPr>
        <p:spPr>
          <a:xfrm>
            <a:off x="898344" y="1179431"/>
            <a:ext cx="16167411" cy="1275188"/>
          </a:xfrm>
        </p:spPr>
        <p:txBody>
          <a:bodyPr>
            <a:noAutofit/>
          </a:bodyPr>
          <a:lstStyle/>
          <a:p>
            <a:pPr algn="ctr"/>
            <a:r>
              <a:rPr lang="en-US" sz="2800" b="1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name : </a:t>
            </a:r>
            <a:r>
              <a:rPr lang="en-US" sz="3200" b="1" i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CampaignOptiSales</a:t>
            </a:r>
            <a:r>
              <a:rPr lang="en-US" sz="2800" b="1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</a:p>
          <a:p>
            <a:pPr algn="ctr"/>
            <a:r>
              <a:rPr lang="en-US" sz="2800" b="1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200" b="1" i="0" dirty="0">
                <a:solidFill>
                  <a:schemeClr val="accent1">
                    <a:lumMod val="75000"/>
                  </a:schemeClr>
                </a:solidFill>
                <a:effectLst/>
                <a:latin typeface="Söhne"/>
              </a:rPr>
              <a:t>Measure marketing campaign performance to optimize future strategies and enhance product placement for increased sales</a:t>
            </a:r>
            <a:endParaRPr lang="en-US" sz="2800" b="1" i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90273" y="6947057"/>
            <a:ext cx="2961319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1371509">
              <a:defRPr/>
            </a:pPr>
            <a:endParaRPr lang="en-US" sz="3000" b="1" dirty="0">
              <a:solidFill>
                <a:schemeClr val="accent4"/>
              </a:solidFill>
              <a:latin typeface="Arial" panose="020B0604020202020204" pitchFamily="34" charset="0"/>
              <a:ea typeface="Raleway ExtraBold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74492" y="7933810"/>
            <a:ext cx="256575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1371509">
              <a:defRPr/>
            </a:pP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Raleway" charset="0"/>
                <a:cs typeface="Arial" panose="020B0604020202020204" pitchFamily="34" charset="0"/>
              </a:rPr>
              <a:t>Project Lead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395991" y="8627344"/>
            <a:ext cx="1349883" cy="0"/>
          </a:xfrm>
          <a:prstGeom prst="line">
            <a:avLst/>
          </a:prstGeom>
          <a:ln w="444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947851" y="6898695"/>
            <a:ext cx="2961319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1371509">
              <a:defRPr/>
            </a:pP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ea typeface="Raleway Light" charset="0"/>
                <a:cs typeface="Arial" panose="020B0604020202020204" pitchFamily="34" charset="0"/>
              </a:rPr>
              <a:t>Md </a:t>
            </a: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  <a:ea typeface="Raleway Light" charset="0"/>
                <a:cs typeface="Arial" panose="020B0604020202020204" pitchFamily="34" charset="0"/>
              </a:rPr>
              <a:t>Irteza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ea typeface="Raleway Light" charset="0"/>
                <a:cs typeface="Arial" panose="020B0604020202020204" pitchFamily="34" charset="0"/>
              </a:rPr>
              <a:t> Chowdhury</a:t>
            </a:r>
            <a:endParaRPr lang="en-US" sz="3000" b="1" dirty="0">
              <a:solidFill>
                <a:schemeClr val="accent2"/>
              </a:solidFill>
              <a:latin typeface="Arial" panose="020B0604020202020204" pitchFamily="34" charset="0"/>
              <a:ea typeface="Raleway ExtraBold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671188" y="7952746"/>
            <a:ext cx="3274944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1371509">
              <a:defRPr/>
            </a:pPr>
            <a:r>
              <a:rPr lang="en-US" sz="2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Raleway" charset="0"/>
                <a:cs typeface="Arial" panose="020B0604020202020204" pitchFamily="34" charset="0"/>
              </a:rPr>
              <a:t>Business Analyst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6607736" y="8627344"/>
            <a:ext cx="1349883" cy="0"/>
          </a:xfrm>
          <a:prstGeom prst="line">
            <a:avLst/>
          </a:prstGeom>
          <a:ln w="444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9595613" y="6898695"/>
            <a:ext cx="4013488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1371509">
              <a:defRPr/>
            </a:pP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  <a:ea typeface="Raleway Light" charset="0"/>
                <a:cs typeface="Arial" panose="020B0604020202020204" pitchFamily="34" charset="0"/>
              </a:rPr>
              <a:t>Tacco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ea typeface="Raleway Light" charset="0"/>
                <a:cs typeface="Arial" panose="020B0604020202020204" pitchFamily="34" charset="0"/>
              </a:rPr>
              <a:t>-Melendez,</a:t>
            </a:r>
          </a:p>
          <a:p>
            <a:pPr algn="ctr" defTabSz="1371509">
              <a:defRPr/>
            </a:pP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ea typeface="Raleway Light" charset="0"/>
                <a:cs typeface="Arial" panose="020B0604020202020204" pitchFamily="34" charset="0"/>
              </a:rPr>
              <a:t> John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0149547" y="7921158"/>
            <a:ext cx="278410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1371509">
              <a:defRPr/>
            </a:pP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Raleway" charset="0"/>
                <a:cs typeface="Arial" panose="020B0604020202020204" pitchFamily="34" charset="0"/>
              </a:rPr>
              <a:t>Data Analyst</a:t>
            </a:r>
          </a:p>
        </p:txBody>
      </p:sp>
      <p:cxnSp>
        <p:nvCxnSpPr>
          <p:cNvPr id="60" name="Straight Connector 59"/>
          <p:cNvCxnSpPr/>
          <p:nvPr/>
        </p:nvCxnSpPr>
        <p:spPr>
          <a:xfrm>
            <a:off x="10752053" y="8627344"/>
            <a:ext cx="1349883" cy="0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4192777" y="6898695"/>
            <a:ext cx="2961319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1371509">
              <a:defRPr/>
            </a:pP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  <a:ea typeface="Raleway Light" charset="0"/>
                <a:cs typeface="Arial" panose="020B0604020202020204" pitchFamily="34" charset="0"/>
              </a:rPr>
              <a:t>Abdelsalam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ea typeface="Raleway Light" charset="0"/>
                <a:cs typeface="Arial" panose="020B0604020202020204" pitchFamily="34" charset="0"/>
              </a:rPr>
              <a:t>, Mohamed</a:t>
            </a:r>
          </a:p>
        </p:txBody>
      </p:sp>
      <p:cxnSp>
        <p:nvCxnSpPr>
          <p:cNvPr id="69" name="Straight Connector 68"/>
          <p:cNvCxnSpPr/>
          <p:nvPr/>
        </p:nvCxnSpPr>
        <p:spPr>
          <a:xfrm>
            <a:off x="14896372" y="8627344"/>
            <a:ext cx="1349883" cy="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22957A6-447D-4F9E-9577-218F91608355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9442" y="3105480"/>
            <a:ext cx="3222980" cy="3222980"/>
          </a:xfrm>
          <a:prstGeom prst="ellipse">
            <a:avLst/>
          </a:prstGeom>
          <a:ln w="114300">
            <a:solidFill>
              <a:schemeClr val="accent4"/>
            </a:solidFill>
          </a:ln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4D70DE1C-0E23-4126-9D8A-CB8196174C9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71188" y="3105480"/>
            <a:ext cx="3222980" cy="3222980"/>
          </a:xfrm>
          <a:prstGeom prst="ellipse">
            <a:avLst/>
          </a:prstGeom>
          <a:ln w="114300">
            <a:solidFill>
              <a:srgbClr val="00B050"/>
            </a:solidFill>
          </a:ln>
        </p:spPr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125A5E31-FD6B-4731-8900-9B4009A22E1D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5505" y="3105480"/>
            <a:ext cx="3222980" cy="3222980"/>
          </a:xfrm>
          <a:prstGeom prst="ellipse">
            <a:avLst/>
          </a:prstGeom>
          <a:ln w="114300">
            <a:solidFill>
              <a:schemeClr val="accent6"/>
            </a:solidFill>
          </a:ln>
        </p:spPr>
      </p:pic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AA0FC835-F6A8-4FB0-BECF-444BD19AEC4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4" t="42892" r="14745" b="1577"/>
          <a:stretch/>
        </p:blipFill>
        <p:spPr>
          <a:xfrm>
            <a:off x="13959823" y="3105480"/>
            <a:ext cx="3222980" cy="3222980"/>
          </a:xfrm>
          <a:prstGeom prst="ellipse">
            <a:avLst/>
          </a:prstGeom>
          <a:ln w="114300">
            <a:solidFill>
              <a:schemeClr val="accent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BF5560-E180-5A9E-C1E8-5413378A51DD}"/>
              </a:ext>
            </a:extLst>
          </p:cNvPr>
          <p:cNvSpPr txBox="1"/>
          <p:nvPr/>
        </p:nvSpPr>
        <p:spPr>
          <a:xfrm>
            <a:off x="777734" y="6830460"/>
            <a:ext cx="4893454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1371509">
              <a:defRPr/>
            </a:pP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ea typeface="Raleway Light" charset="0"/>
                <a:cs typeface="Arial" panose="020B0604020202020204" pitchFamily="34" charset="0"/>
              </a:rPr>
              <a:t>Mohammed, </a:t>
            </a:r>
          </a:p>
          <a:p>
            <a:pPr algn="ctr" defTabSz="1371509">
              <a:defRPr/>
            </a:pP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ea typeface="Raleway Light" charset="0"/>
                <a:cs typeface="Arial" panose="020B0604020202020204" pitchFamily="34" charset="0"/>
              </a:rPr>
              <a:t>Abdul Haseeb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749E8F-4C1C-27B1-C55C-559F491CD8A7}"/>
              </a:ext>
            </a:extLst>
          </p:cNvPr>
          <p:cNvSpPr txBox="1"/>
          <p:nvPr/>
        </p:nvSpPr>
        <p:spPr>
          <a:xfrm>
            <a:off x="14267870" y="7887228"/>
            <a:ext cx="278410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1371509">
              <a:defRPr/>
            </a:pP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Raleway" charset="0"/>
                <a:cs typeface="Arial" panose="020B0604020202020204" pitchFamily="34" charset="0"/>
              </a:rPr>
              <a:t>Data stewards</a:t>
            </a:r>
          </a:p>
        </p:txBody>
      </p:sp>
    </p:spTree>
    <p:extLst>
      <p:ext uri="{BB962C8B-B14F-4D97-AF65-F5344CB8AC3E}">
        <p14:creationId xmlns:p14="http://schemas.microsoft.com/office/powerpoint/2010/main" val="860908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30ED14E-24FF-C232-D3F3-BC348F71B9D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41" y="1514864"/>
            <a:ext cx="10457615" cy="8039126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9EB93E4-47DD-8E2E-A241-64A81F6C8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800" dirty="0"/>
              <a:t>Income by Monetary k-means clusters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70A86C76-7867-2F6F-542B-CFFC2604BA65}"/>
              </a:ext>
            </a:extLst>
          </p:cNvPr>
          <p:cNvSpPr txBox="1">
            <a:spLocks/>
          </p:cNvSpPr>
          <p:nvPr/>
        </p:nvSpPr>
        <p:spPr>
          <a:xfrm>
            <a:off x="11123426" y="2668225"/>
            <a:ext cx="7065785" cy="315035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b="1" dirty="0">
                <a:solidFill>
                  <a:srgbClr val="10B0C0"/>
                </a:solidFill>
              </a:rPr>
              <a:t>Clusters produced by K-Means are easy to interpret. </a:t>
            </a:r>
          </a:p>
          <a:p>
            <a:r>
              <a:rPr lang="en-CA" sz="2800" b="1" dirty="0">
                <a:solidFill>
                  <a:srgbClr val="10B0C0"/>
                </a:solidFill>
              </a:rPr>
              <a:t>Centroids serve as mean of each cluster</a:t>
            </a:r>
          </a:p>
        </p:txBody>
      </p:sp>
    </p:spTree>
    <p:extLst>
      <p:ext uri="{BB962C8B-B14F-4D97-AF65-F5344CB8AC3E}">
        <p14:creationId xmlns:p14="http://schemas.microsoft.com/office/powerpoint/2010/main" val="362511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3B464A0-3849-2420-B64F-D8EFE7D1D8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026" y="1453090"/>
            <a:ext cx="9214260" cy="8505945"/>
          </a:xfrm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1DBB036-07DE-3536-5E0E-0C7EDDB2EED0}"/>
              </a:ext>
            </a:extLst>
          </p:cNvPr>
          <p:cNvSpPr txBox="1">
            <a:spLocks/>
          </p:cNvSpPr>
          <p:nvPr/>
        </p:nvSpPr>
        <p:spPr>
          <a:xfrm>
            <a:off x="10178321" y="2555712"/>
            <a:ext cx="7065785" cy="315035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3200" b="1" dirty="0">
                <a:solidFill>
                  <a:srgbClr val="10B0C0"/>
                </a:solidFill>
              </a:rPr>
              <a:t>Performance of marketing campaign for the three clusters created using k-means for age by income.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A98FBE-32AD-652C-47D5-B4276BEEE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Accepted Campaign by Clusters for Income by Monetary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4535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6C004866-BB50-607E-E428-2048596BA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61" y="192950"/>
            <a:ext cx="13366485" cy="1125125"/>
          </a:xfrm>
        </p:spPr>
        <p:txBody>
          <a:bodyPr/>
          <a:lstStyle/>
          <a:p>
            <a:r>
              <a:rPr lang="en-CA" sz="3600" b="1" dirty="0"/>
              <a:t>Finding optimal number of clusters for Recency by Frequency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5548B199-0370-D8FE-AC55-B0D1F003CE4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7421" y="2446772"/>
            <a:ext cx="6750750" cy="5393456"/>
          </a:xfrm>
        </p:spPr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098C1ED1-78DB-8F70-7CB4-EC3D5D92A77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79901" y="2444114"/>
            <a:ext cx="6667752" cy="5243910"/>
          </a:xfrm>
        </p:spPr>
      </p:pic>
    </p:spTree>
    <p:extLst>
      <p:ext uri="{BB962C8B-B14F-4D97-AF65-F5344CB8AC3E}">
        <p14:creationId xmlns:p14="http://schemas.microsoft.com/office/powerpoint/2010/main" val="2002933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30ED14E-24FF-C232-D3F3-BC348F71B9D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41" y="1514864"/>
            <a:ext cx="10457615" cy="8772136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9EB93E4-47DD-8E2E-A241-64A81F6C8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600" b="1" dirty="0"/>
              <a:t>Recency by Frequency </a:t>
            </a:r>
            <a:r>
              <a:rPr lang="en-CA" sz="3600" dirty="0"/>
              <a:t>k-means clusters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70A86C76-7867-2F6F-542B-CFFC2604BA65}"/>
              </a:ext>
            </a:extLst>
          </p:cNvPr>
          <p:cNvSpPr txBox="1">
            <a:spLocks/>
          </p:cNvSpPr>
          <p:nvPr/>
        </p:nvSpPr>
        <p:spPr>
          <a:xfrm>
            <a:off x="11123426" y="2668225"/>
            <a:ext cx="7065785" cy="315035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b="1" dirty="0">
                <a:solidFill>
                  <a:srgbClr val="10B0C0"/>
                </a:solidFill>
              </a:rPr>
              <a:t>Clusters produced by K-Means are easy to interpret. </a:t>
            </a:r>
          </a:p>
          <a:p>
            <a:r>
              <a:rPr lang="en-CA" sz="2800" b="1" dirty="0">
                <a:solidFill>
                  <a:srgbClr val="10B0C0"/>
                </a:solidFill>
              </a:rPr>
              <a:t>Centroids serve as mean of each cluster</a:t>
            </a:r>
          </a:p>
        </p:txBody>
      </p:sp>
    </p:spTree>
    <p:extLst>
      <p:ext uri="{BB962C8B-B14F-4D97-AF65-F5344CB8AC3E}">
        <p14:creationId xmlns:p14="http://schemas.microsoft.com/office/powerpoint/2010/main" val="395057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3B464A0-3849-2420-B64F-D8EFE7D1D8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026" y="1453090"/>
            <a:ext cx="9214260" cy="8505945"/>
          </a:xfrm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1DBB036-07DE-3536-5E0E-0C7EDDB2EED0}"/>
              </a:ext>
            </a:extLst>
          </p:cNvPr>
          <p:cNvSpPr txBox="1">
            <a:spLocks/>
          </p:cNvSpPr>
          <p:nvPr/>
        </p:nvSpPr>
        <p:spPr>
          <a:xfrm>
            <a:off x="10178321" y="2555712"/>
            <a:ext cx="7065785" cy="315035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3200" b="1" dirty="0">
                <a:solidFill>
                  <a:srgbClr val="10B0C0"/>
                </a:solidFill>
              </a:rPr>
              <a:t>Performance of marketing campaign for the three clusters created using k-means for Recency by Frequency.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A98FBE-32AD-652C-47D5-B4276BEEE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Accepted Campaign by Clusters for </a:t>
            </a:r>
            <a:r>
              <a:rPr lang="en-CA" sz="3600" b="1" dirty="0"/>
              <a:t>Recency by Frequency</a:t>
            </a:r>
          </a:p>
        </p:txBody>
      </p:sp>
    </p:spTree>
    <p:extLst>
      <p:ext uri="{BB962C8B-B14F-4D97-AF65-F5344CB8AC3E}">
        <p14:creationId xmlns:p14="http://schemas.microsoft.com/office/powerpoint/2010/main" val="78139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5261D68-84D7-35B5-8D53-7189A77DC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Assessing Campaign Performance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A4E618-1BD2-3DAB-C1D3-F5F606D32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516" y="1490036"/>
            <a:ext cx="16921880" cy="8775975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A75A0755-C7D0-8DEE-6C47-43814F9070D5}"/>
              </a:ext>
            </a:extLst>
          </p:cNvPr>
          <p:cNvSpPr txBox="1">
            <a:spLocks/>
          </p:cNvSpPr>
          <p:nvPr/>
        </p:nvSpPr>
        <p:spPr>
          <a:xfrm>
            <a:off x="15533916" y="3388305"/>
            <a:ext cx="2752497" cy="990110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  <p:txBody>
          <a:bodyPr vert="horz" lIns="163275" tIns="81638" rIns="163275" bIns="81638" rtlCol="0" anchor="ctr">
            <a:noAutofit/>
          </a:bodyPr>
          <a:lstStyle>
            <a:lvl1pPr algn="l" defTabSz="1632753" rtl="0" eaLnBrk="1" latinLnBrk="0" hangingPunct="1">
              <a:spcBef>
                <a:spcPct val="0"/>
              </a:spcBef>
              <a:buNone/>
              <a:defRPr sz="5400" kern="1200" spc="15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1400" b="1" dirty="0">
                <a:solidFill>
                  <a:schemeClr val="tx2"/>
                </a:solidFill>
              </a:rPr>
              <a:t>Recency</a:t>
            </a:r>
          </a:p>
          <a:p>
            <a:r>
              <a:rPr lang="en-CA" sz="1400" b="1" dirty="0">
                <a:solidFill>
                  <a:schemeClr val="tx2"/>
                </a:solidFill>
              </a:rPr>
              <a:t>Frequency</a:t>
            </a:r>
          </a:p>
          <a:p>
            <a:r>
              <a:rPr lang="en-CA" sz="1400" b="1" dirty="0">
                <a:solidFill>
                  <a:schemeClr val="tx2"/>
                </a:solidFill>
              </a:rPr>
              <a:t>Monitory</a:t>
            </a:r>
          </a:p>
        </p:txBody>
      </p:sp>
    </p:spTree>
    <p:extLst>
      <p:ext uri="{BB962C8B-B14F-4D97-AF65-F5344CB8AC3E}">
        <p14:creationId xmlns:p14="http://schemas.microsoft.com/office/powerpoint/2010/main" val="3660202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5261D68-84D7-35B5-8D53-7189A77DC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Assessing Campaign Performance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A4E618-1BD2-3DAB-C1D3-F5F606D32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255" y="1323949"/>
            <a:ext cx="17056895" cy="877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743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5261D68-84D7-35B5-8D53-7189A77DC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Assessing Campaign Performance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A4E618-1BD2-3DAB-C1D3-F5F606D32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256" y="1318075"/>
            <a:ext cx="16741859" cy="877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733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CC44146-5D1A-D956-C4B0-24734927D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025" y="47782"/>
            <a:ext cx="16741860" cy="1125125"/>
          </a:xfrm>
        </p:spPr>
        <p:txBody>
          <a:bodyPr/>
          <a:lstStyle/>
          <a:p>
            <a:r>
              <a:rPr lang="en-US" sz="4400" dirty="0">
                <a:solidFill>
                  <a:srgbClr val="00B050"/>
                </a:solidFill>
              </a:rPr>
              <a:t>Moving to Power BI-Dashboards</a:t>
            </a:r>
            <a:endParaRPr lang="en-CA" sz="4400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228D87-A59D-482C-E6BA-ADE47EB30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259" y="1590917"/>
            <a:ext cx="12451359" cy="710516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6334F15-FC8E-1D14-6E51-9BB7790126B8}"/>
              </a:ext>
            </a:extLst>
          </p:cNvPr>
          <p:cNvSpPr/>
          <p:nvPr/>
        </p:nvSpPr>
        <p:spPr>
          <a:xfrm>
            <a:off x="673342" y="1707547"/>
            <a:ext cx="1863050" cy="598574"/>
          </a:xfrm>
          <a:prstGeom prst="roundRect">
            <a:avLst/>
          </a:prstGeom>
          <a:solidFill>
            <a:srgbClr val="29693E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CA" sz="2800" b="1" dirty="0"/>
              <a:t>Card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509A6A6-44D5-5D55-8BE7-AC744CCA2EFB}"/>
              </a:ext>
            </a:extLst>
          </p:cNvPr>
          <p:cNvSpPr/>
          <p:nvPr/>
        </p:nvSpPr>
        <p:spPr>
          <a:xfrm>
            <a:off x="15960427" y="4295010"/>
            <a:ext cx="1863050" cy="598574"/>
          </a:xfrm>
          <a:prstGeom prst="roundRect">
            <a:avLst/>
          </a:prstGeom>
          <a:solidFill>
            <a:srgbClr val="29693E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CA" sz="1800" b="1" dirty="0"/>
              <a:t>Pie-Chart and Donut Charts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72EE3A1-B185-CE7A-2ECC-260DC01AB2D9}"/>
              </a:ext>
            </a:extLst>
          </p:cNvPr>
          <p:cNvSpPr/>
          <p:nvPr/>
        </p:nvSpPr>
        <p:spPr>
          <a:xfrm>
            <a:off x="15960427" y="1853455"/>
            <a:ext cx="2177709" cy="610379"/>
          </a:xfrm>
          <a:prstGeom prst="roundRect">
            <a:avLst/>
          </a:prstGeom>
          <a:solidFill>
            <a:srgbClr val="29693E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CA" sz="1800" b="1" dirty="0"/>
              <a:t>Page Navigation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097BA44-38ED-21A1-433B-3935927E1CFE}"/>
              </a:ext>
            </a:extLst>
          </p:cNvPr>
          <p:cNvSpPr/>
          <p:nvPr/>
        </p:nvSpPr>
        <p:spPr>
          <a:xfrm>
            <a:off x="648374" y="6861868"/>
            <a:ext cx="1987790" cy="876481"/>
          </a:xfrm>
          <a:prstGeom prst="roundRect">
            <a:avLst/>
          </a:prstGeom>
          <a:solidFill>
            <a:srgbClr val="29693E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CA" sz="2000" b="1" dirty="0"/>
              <a:t>Clustered Column Chart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D2188C-1E8F-DF20-8F06-94E7A87AFA04}"/>
              </a:ext>
            </a:extLst>
          </p:cNvPr>
          <p:cNvSpPr/>
          <p:nvPr/>
        </p:nvSpPr>
        <p:spPr>
          <a:xfrm>
            <a:off x="648374" y="5001692"/>
            <a:ext cx="1912983" cy="742582"/>
          </a:xfrm>
          <a:prstGeom prst="roundRect">
            <a:avLst/>
          </a:prstGeom>
          <a:solidFill>
            <a:srgbClr val="29693E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CA" sz="2000" b="1" dirty="0"/>
              <a:t>Column Bar Chart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88AEBBB-0903-4749-4877-78DD4A7911DC}"/>
              </a:ext>
            </a:extLst>
          </p:cNvPr>
          <p:cNvSpPr/>
          <p:nvPr/>
        </p:nvSpPr>
        <p:spPr>
          <a:xfrm>
            <a:off x="656492" y="3364380"/>
            <a:ext cx="1863050" cy="610379"/>
          </a:xfrm>
          <a:prstGeom prst="roundRect">
            <a:avLst/>
          </a:prstGeom>
          <a:solidFill>
            <a:srgbClr val="29693E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CA" sz="1800" b="1" dirty="0"/>
              <a:t>Slicers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6D624223-1BA2-0B25-439E-8464CC975221}"/>
              </a:ext>
            </a:extLst>
          </p:cNvPr>
          <p:cNvCxnSpPr>
            <a:cxnSpLocks/>
            <a:stCxn id="7" idx="0"/>
          </p:cNvCxnSpPr>
          <p:nvPr/>
        </p:nvCxnSpPr>
        <p:spPr>
          <a:xfrm rot="16200000" flipH="1">
            <a:off x="5706694" y="-2394280"/>
            <a:ext cx="270864" cy="8474519"/>
          </a:xfrm>
          <a:prstGeom prst="bentConnector4">
            <a:avLst>
              <a:gd name="adj1" fmla="val -84397"/>
              <a:gd name="adj2" fmla="val 55496"/>
            </a:avLst>
          </a:prstGeom>
          <a:ln w="28575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8BEF9F2-57B1-E51E-0647-DD8D33BEEAE2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2636164" y="4787164"/>
            <a:ext cx="2605170" cy="2512945"/>
          </a:xfrm>
          <a:prstGeom prst="bentConnector3">
            <a:avLst/>
          </a:prstGeom>
          <a:ln w="28575">
            <a:solidFill>
              <a:schemeClr val="accent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BFF99019-FF5E-B075-3343-864DD09FDB8D}"/>
              </a:ext>
            </a:extLst>
          </p:cNvPr>
          <p:cNvCxnSpPr/>
          <p:nvPr/>
        </p:nvCxnSpPr>
        <p:spPr>
          <a:xfrm rot="10800000">
            <a:off x="15173877" y="1773014"/>
            <a:ext cx="855095" cy="310147"/>
          </a:xfrm>
          <a:prstGeom prst="bentConnector3">
            <a:avLst/>
          </a:prstGeom>
          <a:ln w="28575">
            <a:solidFill>
              <a:schemeClr val="accent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D6DAF64C-3FC2-F1FD-9DC9-45E3D27ACC39}"/>
              </a:ext>
            </a:extLst>
          </p:cNvPr>
          <p:cNvCxnSpPr>
            <a:stCxn id="18" idx="3"/>
          </p:cNvCxnSpPr>
          <p:nvPr/>
        </p:nvCxnSpPr>
        <p:spPr>
          <a:xfrm flipV="1">
            <a:off x="2519542" y="3669569"/>
            <a:ext cx="858503" cy="1"/>
          </a:xfrm>
          <a:prstGeom prst="bentConnector3">
            <a:avLst/>
          </a:prstGeom>
          <a:ln w="28575">
            <a:solidFill>
              <a:schemeClr val="accent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B2814B1-004A-21AD-8437-E8CA643C2CF2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 flipV="1">
            <a:off x="14281871" y="4594296"/>
            <a:ext cx="1678557" cy="418009"/>
          </a:xfrm>
          <a:prstGeom prst="bentConnector3">
            <a:avLst/>
          </a:prstGeom>
          <a:ln w="28575">
            <a:solidFill>
              <a:schemeClr val="accent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9D63E9BE-E594-C48F-2E79-A58031016D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9142858"/>
              </p:ext>
            </p:extLst>
          </p:nvPr>
        </p:nvGraphicFramePr>
        <p:xfrm>
          <a:off x="7185488" y="9114092"/>
          <a:ext cx="3915435" cy="742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2727889" imgH="518081" progId="Package">
                  <p:embed/>
                </p:oleObj>
              </mc:Choice>
              <mc:Fallback>
                <p:oleObj name="Packager Shell Object" showAsIcon="1" r:id="rId3" imgW="2727889" imgH="518081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85488" y="9114092"/>
                        <a:ext cx="3915435" cy="7429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239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dd-in_Banner">
            <a:extLst>
              <a:ext uri="{FF2B5EF4-FFF2-40B4-BE49-F238E27FC236}">
                <a16:creationId xmlns:a16="http://schemas.microsoft.com/office/drawing/2014/main" id="{3469E413-BCF5-4E2F-BE4B-EB617C589F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" y="527476"/>
            <a:ext cx="18286413" cy="960725"/>
          </a:xfrm>
          <a:prstGeom prst="rect">
            <a:avLst/>
          </a:prstGeom>
          <a:solidFill>
            <a:srgbClr val="494748">
              <a:alpha val="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997827" tIns="269977" rIns="323972" bIns="26997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700" dirty="0">
                <a:solidFill>
                  <a:srgbClr val="000000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Microsoft Power BI</a:t>
            </a:r>
            <a:endParaRPr lang="en-IE" sz="1800" dirty="0"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Add-in_Icon" descr="Icon for Microsoft Power BI.">
            <a:extLst>
              <a:ext uri="{FF2B5EF4-FFF2-40B4-BE49-F238E27FC236}">
                <a16:creationId xmlns:a16="http://schemas.microsoft.com/office/drawing/2014/main" id="{87D43E1C-7B4D-44A2-8E6D-6786349BFB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371481" y="795925"/>
            <a:ext cx="437160" cy="437160"/>
          </a:xfrm>
          <a:prstGeom prst="rect">
            <a:avLst/>
          </a:prstGeom>
          <a:noFill/>
        </p:spPr>
      </p:pic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Add-in" descr="Add-in content for Microsoft Power BI.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7840271"/>
                  </p:ext>
                </p:extLst>
              </p:nvPr>
            </p:nvGraphicFramePr>
            <p:xfrm>
              <a:off x="457241" y="1678115"/>
              <a:ext cx="17506945" cy="8002893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2" name="Add-in" descr="Add-in content for Microsoft Power BI.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241" y="1678115"/>
                <a:ext cx="17506945" cy="800289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1859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800" b="1" dirty="0"/>
              <a:t>Roles &amp; Responsibilities</a:t>
            </a:r>
            <a:endParaRPr kumimoji="1" lang="ja-JP" altLang="en-US" sz="4800" b="1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ja-JP" dirty="0"/>
              <a:t>Everyone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CA" b="1" dirty="0"/>
              <a:t>Data Source Search</a:t>
            </a:r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en-US" altLang="ja-JP" dirty="0"/>
              <a:t>Abdul Haseeb &amp; John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CA" b="1" dirty="0"/>
              <a:t>Data Preparation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kumimoji="1" lang="en-US" altLang="ja-JP" dirty="0"/>
              <a:t>John &amp; Mohamed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CA" b="1" dirty="0"/>
              <a:t>Data Storytelling</a:t>
            </a:r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kumimoji="1" lang="en-US" altLang="ja-JP" dirty="0"/>
              <a:t>Everyone</a:t>
            </a:r>
            <a:endParaRPr kumimoji="1"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CA" b="1" dirty="0"/>
              <a:t>Problem Statement definition</a:t>
            </a:r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kumimoji="1" lang="en-US" altLang="ja-JP" dirty="0"/>
              <a:t>Irteza &amp; Mohamed</a:t>
            </a:r>
            <a:endParaRPr kumimoji="1" lang="ja-JP" altLang="en-US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CA" b="1" dirty="0"/>
              <a:t>Data Visualization</a:t>
            </a:r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kumimoji="1" lang="en-US" altLang="ja-JP" dirty="0"/>
              <a:t>Abdul Haseeb &amp; Irteza</a:t>
            </a:r>
            <a:endParaRPr kumimoji="1" lang="ja-JP" altLang="en-US" dirty="0"/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CA" b="1" dirty="0"/>
              <a:t>Data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6074079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0">
        <p15:prstTrans prst="peelOff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stallationHelpContent">
            <a:extLst>
              <a:ext uri="{FF2B5EF4-FFF2-40B4-BE49-F238E27FC236}">
                <a16:creationId xmlns:a16="http://schemas.microsoft.com/office/drawing/2014/main" id="{2CA8B576-3688-4F36-8A9A-7852B92A0202}"/>
              </a:ext>
            </a:extLst>
          </p:cNvPr>
          <p:cNvSpPr txBox="1"/>
          <p:nvPr/>
        </p:nvSpPr>
        <p:spPr>
          <a:xfrm>
            <a:off x="1371481" y="7950056"/>
            <a:ext cx="15093652" cy="646331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rtlCol="0" anchor="ctr" anchorCtr="0">
            <a:sp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Return to your internet browser or copy this link into your browser:</a:t>
            </a:r>
          </a:p>
          <a:p>
            <a:pPr defTabSz="1371509"/>
            <a:r>
              <a:rPr lang="en-US" sz="1800" u="sng" dirty="0">
                <a:solidFill>
                  <a:srgbClr val="0563C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https://pages.store.office.com/addinsinstallpage.aspx?rs=en-US&amp;assetid=WA200003233&amp;isWac=True&amp;ui=en-US&amp;ad=US</a:t>
            </a:r>
            <a:endParaRPr lang="en-US" sz="1800" u="sng" dirty="0">
              <a:solidFill>
                <a:srgbClr val="0563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InstallationHelpHeader">
            <a:extLst>
              <a:ext uri="{FF2B5EF4-FFF2-40B4-BE49-F238E27FC236}">
                <a16:creationId xmlns:a16="http://schemas.microsoft.com/office/drawing/2014/main" id="{64C02631-9FDD-4AF6-94C6-2FA9F2831D20}"/>
              </a:ext>
            </a:extLst>
          </p:cNvPr>
          <p:cNvSpPr txBox="1"/>
          <p:nvPr/>
        </p:nvSpPr>
        <p:spPr>
          <a:xfrm>
            <a:off x="1371482" y="7373996"/>
            <a:ext cx="15093650" cy="520102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rtlCol="0" anchor="ctr" anchorCtr="0">
            <a:norm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>
                <a:latin typeface="Segoe UI Light" panose="020B0502040204020203" pitchFamily="34" charset="0"/>
                <a:cs typeface="Segoe UI Light" panose="020B0502040204020203" pitchFamily="34" charset="0"/>
              </a:rPr>
              <a:t>Need more help?</a:t>
            </a:r>
          </a:p>
        </p:txBody>
      </p:sp>
      <p:pic>
        <p:nvPicPr>
          <p:cNvPr id="17" name="LaunchHelpImage" descr="Office ribbon open on the Insert tab.">
            <a:extLst>
              <a:ext uri="{FF2B5EF4-FFF2-40B4-BE49-F238E27FC236}">
                <a16:creationId xmlns:a16="http://schemas.microsoft.com/office/drawing/2014/main" id="{9F6644C8-9C25-4A33-B37A-9C5FA1BB43E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71479" y="3672474"/>
            <a:ext cx="8914626" cy="3153326"/>
          </a:xfrm>
          <a:prstGeom prst="rect">
            <a:avLst/>
          </a:prstGeom>
          <a:ln>
            <a:noFill/>
          </a:ln>
        </p:spPr>
      </p:pic>
      <p:sp>
        <p:nvSpPr>
          <p:cNvPr id="26" name="MyAdd-ins">
            <a:extLst>
              <a:ext uri="{FF2B5EF4-FFF2-40B4-BE49-F238E27FC236}">
                <a16:creationId xmlns:a16="http://schemas.microsoft.com/office/drawing/2014/main" id="{34C66630-1529-4E04-957D-AA0BBAACDAAA}"/>
              </a:ext>
            </a:extLst>
          </p:cNvPr>
          <p:cNvSpPr txBox="1"/>
          <p:nvPr/>
        </p:nvSpPr>
        <p:spPr>
          <a:xfrm>
            <a:off x="7276535" y="4966203"/>
            <a:ext cx="1524820" cy="4752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05000"/>
              </a:lnSpc>
            </a:pPr>
            <a:r>
              <a:rPr lang="en-GB" sz="1500" dirty="0">
                <a:solidFill>
                  <a:srgbClr val="404040"/>
                </a:solidFill>
                <a:latin typeface="Segoe UI Semibold" panose="020B0702040204020203" pitchFamily="34" charset="0"/>
                <a:ea typeface="Times New Roman" panose="02020603050405020304" pitchFamily="18" charset="0"/>
              </a:rPr>
              <a:t>My Add-ins</a:t>
            </a:r>
            <a:endParaRPr lang="en-IE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9" name="TabName">
            <a:extLst>
              <a:ext uri="{FF2B5EF4-FFF2-40B4-BE49-F238E27FC236}">
                <a16:creationId xmlns:a16="http://schemas.microsoft.com/office/drawing/2014/main" id="{703C7623-FC76-4CD5-823D-9B14460DB9E1}"/>
              </a:ext>
            </a:extLst>
          </p:cNvPr>
          <p:cNvSpPr txBox="1"/>
          <p:nvPr/>
        </p:nvSpPr>
        <p:spPr>
          <a:xfrm>
            <a:off x="3373951" y="4105960"/>
            <a:ext cx="1696551" cy="47801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5000"/>
              </a:lnSpc>
            </a:pPr>
            <a:r>
              <a:rPr lang="en-GB" sz="1500" dirty="0">
                <a:solidFill>
                  <a:srgbClr val="B7472A"/>
                </a:solidFill>
                <a:latin typeface="Segoe UI Semibold" panose="020B0702040204020203" pitchFamily="34" charset="0"/>
                <a:ea typeface="Times New Roman" panose="02020603050405020304" pitchFamily="18" charset="0"/>
              </a:rPr>
              <a:t>Insert</a:t>
            </a:r>
            <a:endParaRPr lang="en-IE" sz="1800" dirty="0">
              <a:solidFill>
                <a:srgbClr val="B7472A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0" name="LaunchHelpContent2">
            <a:extLst>
              <a:ext uri="{FF2B5EF4-FFF2-40B4-BE49-F238E27FC236}">
                <a16:creationId xmlns:a16="http://schemas.microsoft.com/office/drawing/2014/main" id="{2F3500B0-385B-4A8E-970C-87A5162E2948}"/>
              </a:ext>
            </a:extLst>
          </p:cNvPr>
          <p:cNvSpPr txBox="1"/>
          <p:nvPr/>
        </p:nvSpPr>
        <p:spPr>
          <a:xfrm>
            <a:off x="1371480" y="3250239"/>
            <a:ext cx="16293374" cy="501039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lIns="0" rtlCol="0" anchor="ctr" anchorCtr="0">
            <a:norm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latin typeface="Segoe UI Semibold" panose="020B0702040204020203" pitchFamily="34" charset="0"/>
                <a:cs typeface="Segoe UI Semibold" panose="020B0702040204020203" pitchFamily="34" charset="0"/>
              </a:rPr>
              <a:t>On the Insert tab</a:t>
            </a:r>
          </a:p>
        </p:txBody>
      </p:sp>
      <p:sp>
        <p:nvSpPr>
          <p:cNvPr id="21" name="LaunchHelpContent1">
            <a:extLst>
              <a:ext uri="{FF2B5EF4-FFF2-40B4-BE49-F238E27FC236}">
                <a16:creationId xmlns:a16="http://schemas.microsoft.com/office/drawing/2014/main" id="{3DDB314C-721F-4AB1-903B-8A65D874228D}"/>
              </a:ext>
            </a:extLst>
          </p:cNvPr>
          <p:cNvSpPr txBox="1"/>
          <p:nvPr/>
        </p:nvSpPr>
        <p:spPr>
          <a:xfrm>
            <a:off x="1371480" y="2686779"/>
            <a:ext cx="16293374" cy="501038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lIns="0" rtlCol="0" anchor="ctr" anchorCtr="0">
            <a:norm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After you install the add-in, you can launch it by choosing the add-in button on the Insert tab</a:t>
            </a:r>
            <a:endParaRPr lang="en-US" sz="1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LaunchHelpHeader">
            <a:extLst>
              <a:ext uri="{FF2B5EF4-FFF2-40B4-BE49-F238E27FC236}">
                <a16:creationId xmlns:a16="http://schemas.microsoft.com/office/drawing/2014/main" id="{AB584A37-30D1-4FA4-900C-FBDB774853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480" y="1859462"/>
            <a:ext cx="16293374" cy="744397"/>
          </a:xfrm>
          <a:prstGeom prst="rect">
            <a:avLst/>
          </a:prstGeom>
        </p:spPr>
        <p:txBody>
          <a:bodyPr vert="horz" wrap="none" lIns="0" tIns="81638" rIns="163275" bIns="81638" rtlCol="0" anchor="ctr" anchorCtr="0">
            <a:norm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Relaunch the add-in</a:t>
            </a:r>
          </a:p>
        </p:txBody>
      </p:sp>
      <p:sp>
        <p:nvSpPr>
          <p:cNvPr id="14" name="Add-in_Banner">
            <a:extLst>
              <a:ext uri="{FF2B5EF4-FFF2-40B4-BE49-F238E27FC236}">
                <a16:creationId xmlns:a16="http://schemas.microsoft.com/office/drawing/2014/main" id="{E6F38A83-0D43-4BB2-A6E1-EF52D195B184}"/>
              </a:ext>
            </a:extLst>
          </p:cNvPr>
          <p:cNvSpPr txBox="1"/>
          <p:nvPr/>
        </p:nvSpPr>
        <p:spPr>
          <a:xfrm>
            <a:off x="-1" y="527476"/>
            <a:ext cx="18286413" cy="960725"/>
          </a:xfrm>
          <a:prstGeom prst="rect">
            <a:avLst/>
          </a:prstGeom>
          <a:solidFill>
            <a:srgbClr val="494748">
              <a:alpha val="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997827" tIns="269977" rIns="323972" bIns="26997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700" dirty="0">
                <a:solidFill>
                  <a:srgbClr val="000000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Microsoft Power BI</a:t>
            </a:r>
            <a:endParaRPr lang="en-IE" sz="1800" dirty="0"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</p:txBody>
      </p:sp>
      <p:pic>
        <p:nvPicPr>
          <p:cNvPr id="15" name="Add-in_Icon" descr="Icon for Microsoft Power BI.">
            <a:extLst>
              <a:ext uri="{FF2B5EF4-FFF2-40B4-BE49-F238E27FC236}">
                <a16:creationId xmlns:a16="http://schemas.microsoft.com/office/drawing/2014/main" id="{1B82359A-FB32-493E-B411-3F0BBC45D5C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1371481" y="795925"/>
            <a:ext cx="437160" cy="4371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27594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プレースホルダー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/>
              <a:t>THANK </a:t>
            </a:r>
            <a:r>
              <a:rPr kumimoji="1" lang="en-US" altLang="ja-JP" dirty="0">
                <a:solidFill>
                  <a:schemeClr val="accent1"/>
                </a:solidFill>
              </a:rPr>
              <a:t>Y</a:t>
            </a:r>
            <a:r>
              <a:rPr kumimoji="1" lang="en-US" altLang="ja-JP" dirty="0"/>
              <a:t>OU!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ja-JP" dirty="0"/>
              <a:t>ANY QUESTIONS?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528534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/>
          <p:cNvSpPr>
            <a:spLocks noGrp="1"/>
          </p:cNvSpPr>
          <p:nvPr>
            <p:ph type="body" sz="quarter" idx="15"/>
          </p:nvPr>
        </p:nvSpPr>
        <p:spPr>
          <a:xfrm>
            <a:off x="7703046" y="913030"/>
            <a:ext cx="10171129" cy="8865986"/>
          </a:xfrm>
        </p:spPr>
        <p:txBody>
          <a:bodyPr/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rgbClr val="0098BF"/>
                </a:solidFill>
                <a:latin typeface="Roboto Condensed Light" panose="02000000000000000000" pitchFamily="2" charset="0"/>
              </a:rPr>
              <a:t>Objective: Measure campaign performance to optimize future Campaign strategies and enhance product placement for increased sales.</a:t>
            </a:r>
            <a:r>
              <a:rPr lang="en-US" sz="3200" dirty="0">
                <a:solidFill>
                  <a:srgbClr val="595959"/>
                </a:solidFill>
                <a:latin typeface="Roboto Condensed Light" panose="02000000000000000000" pitchFamily="2" charset="0"/>
              </a:rPr>
              <a:t>​</a:t>
            </a:r>
            <a:endParaRPr lang="en-GB" sz="3200" b="1" dirty="0">
              <a:solidFill>
                <a:srgbClr val="0098BF"/>
              </a:solidFill>
              <a:latin typeface="Roboto Condensed Light" panose="02000000000000000000" pitchFamily="2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rgbClr val="0098BF"/>
                </a:solidFill>
                <a:latin typeface="Roboto Condensed Light" panose="02000000000000000000" pitchFamily="2" charset="0"/>
              </a:rPr>
              <a:t>Enhancing product placement unlocks additional source of revenue.</a:t>
            </a:r>
          </a:p>
          <a:p>
            <a:pPr fontAlgn="base"/>
            <a:endParaRPr lang="en-US" sz="3200" dirty="0">
              <a:solidFill>
                <a:srgbClr val="595959"/>
              </a:solidFill>
              <a:latin typeface="Roboto Condensed Light" panose="02000000000000000000" pitchFamily="2" charset="0"/>
            </a:endParaRPr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>
          <a:xfrm>
            <a:off x="997301" y="3815852"/>
            <a:ext cx="6480720" cy="2655295"/>
          </a:xfrm>
        </p:spPr>
        <p:txBody>
          <a:bodyPr/>
          <a:lstStyle/>
          <a:p>
            <a:r>
              <a:rPr lang="en-CA" sz="5400" dirty="0"/>
              <a:t>Project objectives.</a:t>
            </a:r>
            <a:br>
              <a:rPr lang="en-CA" sz="5400" dirty="0"/>
            </a:br>
            <a:r>
              <a:rPr lang="en-CA" sz="5400" dirty="0"/>
              <a:t> </a:t>
            </a:r>
            <a:endParaRPr kumimoji="1" lang="ja-JP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4242484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/>
          <p:cNvSpPr>
            <a:spLocks noGrp="1"/>
          </p:cNvSpPr>
          <p:nvPr>
            <p:ph type="body" sz="quarter" idx="39"/>
          </p:nvPr>
        </p:nvSpPr>
        <p:spPr>
          <a:xfrm>
            <a:off x="412237" y="1823542"/>
            <a:ext cx="17236914" cy="7235393"/>
          </a:xfrm>
        </p:spPr>
        <p:txBody>
          <a:bodyPr/>
          <a:lstStyle/>
          <a:p>
            <a:r>
              <a:rPr kumimoji="1" lang="en-US" altLang="ja-JP" sz="4400" b="1" dirty="0"/>
              <a:t>Problem Statement</a:t>
            </a:r>
          </a:p>
          <a:p>
            <a:endParaRPr kumimoji="1" lang="en-US" altLang="ja-JP" sz="4400" b="1" dirty="0"/>
          </a:p>
          <a:p>
            <a:endParaRPr kumimoji="1" lang="en-US" altLang="ja-JP" sz="4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3200" b="1" dirty="0"/>
              <a:t>Optimize marketing strategies by measuring performance of previous marketing campaigns with various customer segmentation. </a:t>
            </a:r>
          </a:p>
          <a:p>
            <a:endParaRPr kumimoji="1" lang="en-US" altLang="ja-JP" sz="32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sz="32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3200" b="1" dirty="0"/>
              <a:t>Conduct Market basket Analysis to find association of products unlocking additional revenue streams.</a:t>
            </a:r>
          </a:p>
          <a:p>
            <a:endParaRPr kumimoji="1" lang="en-US" altLang="ja-JP" sz="4400" b="1" dirty="0"/>
          </a:p>
          <a:p>
            <a:endParaRPr kumimoji="1" lang="en-US" altLang="ja-JP" sz="4400" b="1" dirty="0"/>
          </a:p>
          <a:p>
            <a:endParaRPr kumimoji="1" lang="en-US" altLang="ja-JP" sz="4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sz="4400" b="1" dirty="0"/>
          </a:p>
        </p:txBody>
      </p:sp>
      <p:pic>
        <p:nvPicPr>
          <p:cNvPr id="6" name="図プレースホルダー 5"/>
          <p:cNvPicPr>
            <a:picLocks noGrp="1" noChangeAspect="1"/>
          </p:cNvPicPr>
          <p:nvPr>
            <p:ph type="pic" sz="quarter" idx="18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709" y="462980"/>
            <a:ext cx="1360562" cy="1360562"/>
          </a:xfrm>
        </p:spPr>
      </p:pic>
    </p:spTree>
    <p:extLst>
      <p:ext uri="{BB962C8B-B14F-4D97-AF65-F5344CB8AC3E}">
        <p14:creationId xmlns:p14="http://schemas.microsoft.com/office/powerpoint/2010/main" val="234228297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テキスト プレースホルダー 10"/>
          <p:cNvSpPr>
            <a:spLocks noGrp="1"/>
          </p:cNvSpPr>
          <p:nvPr>
            <p:ph type="body" sz="quarter" idx="15"/>
          </p:nvPr>
        </p:nvSpPr>
        <p:spPr>
          <a:xfrm>
            <a:off x="10988412" y="1993151"/>
            <a:ext cx="7335814" cy="279031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b="1" dirty="0"/>
              <a:t>The Marketing Campaign data has been taken from Kaggle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0"/>
          </p:nvPr>
        </p:nvSpPr>
        <p:spPr>
          <a:xfrm>
            <a:off x="11213437" y="5175039"/>
            <a:ext cx="6840759" cy="352385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The origin of the dataset is from SAS Institute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u="sng" dirty="0">
                <a:solidFill>
                  <a:schemeClr val="accent5">
                    <a:lumMod val="50000"/>
                  </a:schemeClr>
                </a:solidFill>
              </a:rPr>
              <a:t>https://www.kaggle.com/datasets/rodsaldanha/arketing-campaign/data</a:t>
            </a:r>
            <a:endParaRPr lang="en-US" sz="3500" b="1" u="sng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9" name="Picture Placeholder 8" descr="A diagram of a network&#10;&#10;Description automatically generated">
            <a:extLst>
              <a:ext uri="{FF2B5EF4-FFF2-40B4-BE49-F238E27FC236}">
                <a16:creationId xmlns:a16="http://schemas.microsoft.com/office/drawing/2014/main" id="{715439B0-B6A3-AD9F-3509-31DBBEABFC6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9" r="22469"/>
          <a:stretch>
            <a:fillRect/>
          </a:stretch>
        </p:blipFill>
        <p:spPr/>
      </p:pic>
      <p:pic>
        <p:nvPicPr>
          <p:cNvPr id="7" name="Picture Placeholder 6" descr="A computer on a desk&#10;&#10;Description automatically generated">
            <a:extLst>
              <a:ext uri="{FF2B5EF4-FFF2-40B4-BE49-F238E27FC236}">
                <a16:creationId xmlns:a16="http://schemas.microsoft.com/office/drawing/2014/main" id="{9439C65A-43CD-F74C-EC16-CC30F6BF4B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" t="2267" r="18390" b="27457"/>
          <a:stretch/>
        </p:blipFill>
        <p:spPr>
          <a:xfrm>
            <a:off x="3112536" y="1977757"/>
            <a:ext cx="7335815" cy="4056234"/>
          </a:xfrm>
        </p:spPr>
      </p:pic>
    </p:spTree>
    <p:extLst>
      <p:ext uri="{BB962C8B-B14F-4D97-AF65-F5344CB8AC3E}">
        <p14:creationId xmlns:p14="http://schemas.microsoft.com/office/powerpoint/2010/main" val="28432031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/>
          <p:cNvSpPr>
            <a:spLocks noGrp="1"/>
          </p:cNvSpPr>
          <p:nvPr>
            <p:ph type="body" sz="quarter" idx="14"/>
          </p:nvPr>
        </p:nvSpPr>
        <p:spPr>
          <a:xfrm>
            <a:off x="1314146" y="1695853"/>
            <a:ext cx="16057784" cy="1763774"/>
          </a:xfrm>
        </p:spPr>
        <p:txBody>
          <a:bodyPr/>
          <a:lstStyle/>
          <a:p>
            <a:r>
              <a:rPr kumimoji="1" lang="en-US" altLang="ja-JP" dirty="0"/>
              <a:t>Data Collection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5"/>
          </p:nvPr>
        </p:nvSpPr>
        <p:spPr>
          <a:xfrm>
            <a:off x="1087311" y="4323233"/>
            <a:ext cx="16057784" cy="2520280"/>
          </a:xfrm>
        </p:spPr>
        <p:txBody>
          <a:bodyPr/>
          <a:lstStyle/>
          <a:p>
            <a:r>
              <a:rPr kumimoji="1" lang="en-US" altLang="ja-JP" sz="4400" b="1" dirty="0">
                <a:solidFill>
                  <a:schemeClr val="accent5">
                    <a:lumMod val="50000"/>
                  </a:schemeClr>
                </a:solidFill>
              </a:rPr>
              <a:t>The collection methodology used by SAS Institute is</a:t>
            </a:r>
          </a:p>
          <a:p>
            <a:r>
              <a:rPr kumimoji="1" lang="en-US" altLang="ja-JP" sz="4400" b="1" dirty="0">
                <a:solidFill>
                  <a:schemeClr val="accent5">
                    <a:lumMod val="50000"/>
                  </a:schemeClr>
                </a:solidFill>
              </a:rPr>
              <a:t> “Business Analytics Using SAS Enterprise Guide and SAS Enterprise Miner”.</a:t>
            </a:r>
          </a:p>
          <a:p>
            <a:endParaRPr kumimoji="1" lang="en-US" altLang="ja-JP" sz="4400" b="1" dirty="0">
              <a:solidFill>
                <a:schemeClr val="accent5">
                  <a:lumMod val="50000"/>
                </a:schemeClr>
              </a:solidFill>
            </a:endParaRPr>
          </a:p>
          <a:p>
            <a:endParaRPr kumimoji="1" lang="en-US" altLang="ja-JP" sz="44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73734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タイトル 22"/>
          <p:cNvSpPr>
            <a:spLocks noGrp="1"/>
          </p:cNvSpPr>
          <p:nvPr>
            <p:ph type="title"/>
          </p:nvPr>
        </p:nvSpPr>
        <p:spPr>
          <a:xfrm>
            <a:off x="997301" y="3044870"/>
            <a:ext cx="6480720" cy="2655295"/>
          </a:xfrm>
        </p:spPr>
        <p:txBody>
          <a:bodyPr/>
          <a:lstStyle/>
          <a:p>
            <a:r>
              <a:rPr lang="en-CA" sz="4400" b="1" dirty="0">
                <a:solidFill>
                  <a:srgbClr val="002060"/>
                </a:solidFill>
              </a:rPr>
              <a:t>Data Cleaning &amp; Preparation</a:t>
            </a:r>
            <a:endParaRPr kumimoji="1" lang="ja-JP" altLang="en-US" sz="4400" b="1" dirty="0">
              <a:solidFill>
                <a:srgbClr val="002060"/>
              </a:solidFill>
            </a:endParaRPr>
          </a:p>
        </p:txBody>
      </p:sp>
      <p:sp>
        <p:nvSpPr>
          <p:cNvPr id="29" name="テキスト プレースホルダー 28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/>
              <a:t>Exploring the dataset</a:t>
            </a:r>
          </a:p>
        </p:txBody>
      </p:sp>
      <p:sp>
        <p:nvSpPr>
          <p:cNvPr id="31" name="テキスト プレースホルダー 30"/>
          <p:cNvSpPr>
            <a:spLocks noGrp="1"/>
          </p:cNvSpPr>
          <p:nvPr>
            <p:ph type="body" sz="quarter" idx="29"/>
          </p:nvPr>
        </p:nvSpPr>
        <p:spPr>
          <a:xfrm>
            <a:off x="10538361" y="1489972"/>
            <a:ext cx="7650851" cy="84897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Convert columns to appropriate types</a:t>
            </a:r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31"/>
          </p:nvPr>
        </p:nvSpPr>
        <p:spPr>
          <a:xfrm>
            <a:off x="10525372" y="2578215"/>
            <a:ext cx="6120680" cy="84897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/>
              <a:t>Check for duplicates</a:t>
            </a:r>
          </a:p>
        </p:txBody>
      </p:sp>
      <p:sp>
        <p:nvSpPr>
          <p:cNvPr id="35" name="テキスト プレースホルダー 34"/>
          <p:cNvSpPr>
            <a:spLocks noGrp="1"/>
          </p:cNvSpPr>
          <p:nvPr>
            <p:ph type="body" sz="quarter" idx="33"/>
          </p:nvPr>
        </p:nvSpPr>
        <p:spPr>
          <a:xfrm>
            <a:off x="10572965" y="6725253"/>
            <a:ext cx="7776863" cy="84897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Check distributions, correlations of columns </a:t>
            </a:r>
          </a:p>
        </p:txBody>
      </p:sp>
      <p:sp>
        <p:nvSpPr>
          <p:cNvPr id="37" name="テキスト プレースホルダー 36"/>
          <p:cNvSpPr>
            <a:spLocks noGrp="1"/>
          </p:cNvSpPr>
          <p:nvPr>
            <p:ph type="body" sz="quarter" idx="35"/>
          </p:nvPr>
        </p:nvSpPr>
        <p:spPr>
          <a:xfrm>
            <a:off x="10525372" y="4956505"/>
            <a:ext cx="7776863" cy="84897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2800" b="1" dirty="0"/>
              <a:t>Drop columns not necessary for analysis – </a:t>
            </a:r>
            <a:r>
              <a:rPr kumimoji="1" lang="en-US" altLang="ja-JP" sz="2800" b="1" dirty="0" err="1"/>
              <a:t>Z_CostContact</a:t>
            </a:r>
            <a:r>
              <a:rPr kumimoji="1" lang="en-US" altLang="ja-JP" sz="2800" b="1" dirty="0"/>
              <a:t>, </a:t>
            </a:r>
            <a:r>
              <a:rPr kumimoji="1" lang="en-US" altLang="ja-JP" sz="2800" b="1" dirty="0" err="1"/>
              <a:t>Z_Revenue</a:t>
            </a:r>
            <a:endParaRPr kumimoji="1" lang="en-US" altLang="ja-JP" sz="2800" b="1" dirty="0"/>
          </a:p>
        </p:txBody>
      </p:sp>
      <p:sp>
        <p:nvSpPr>
          <p:cNvPr id="26" name="テキスト プレースホルダー 32">
            <a:extLst>
              <a:ext uri="{FF2B5EF4-FFF2-40B4-BE49-F238E27FC236}">
                <a16:creationId xmlns:a16="http://schemas.microsoft.com/office/drawing/2014/main" id="{0AF9E0FD-9E6C-BEEA-0A26-C9D2DEBA14A7}"/>
              </a:ext>
            </a:extLst>
          </p:cNvPr>
          <p:cNvSpPr txBox="1">
            <a:spLocks/>
          </p:cNvSpPr>
          <p:nvPr/>
        </p:nvSpPr>
        <p:spPr>
          <a:xfrm>
            <a:off x="10525372" y="3523320"/>
            <a:ext cx="7650851" cy="661524"/>
          </a:xfrm>
          <a:prstGeom prst="rect">
            <a:avLst/>
          </a:prstGeom>
        </p:spPr>
        <p:txBody>
          <a:bodyPr vert="horz" lIns="163275" tIns="81638" rIns="163275" bIns="81638" rtlCol="0" anchor="b">
            <a:noAutofit/>
          </a:bodyPr>
          <a:lstStyle>
            <a:lvl1pPr marL="0" indent="0" algn="l" defTabSz="1632753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 spc="30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Check for missing values - Income</a:t>
            </a:r>
          </a:p>
        </p:txBody>
      </p:sp>
      <p:sp>
        <p:nvSpPr>
          <p:cNvPr id="50" name="テキスト プレースホルダー 34">
            <a:extLst>
              <a:ext uri="{FF2B5EF4-FFF2-40B4-BE49-F238E27FC236}">
                <a16:creationId xmlns:a16="http://schemas.microsoft.com/office/drawing/2014/main" id="{BDA12CF6-8940-2184-0747-64A24DD267A4}"/>
              </a:ext>
            </a:extLst>
          </p:cNvPr>
          <p:cNvSpPr txBox="1">
            <a:spLocks/>
          </p:cNvSpPr>
          <p:nvPr/>
        </p:nvSpPr>
        <p:spPr>
          <a:xfrm>
            <a:off x="10591889" y="8069513"/>
            <a:ext cx="7776863" cy="848975"/>
          </a:xfrm>
          <a:prstGeom prst="rect">
            <a:avLst/>
          </a:prstGeom>
        </p:spPr>
        <p:txBody>
          <a:bodyPr vert="horz" lIns="163275" tIns="81638" rIns="163275" bIns="81638" rtlCol="0" anchor="b">
            <a:noAutofit/>
          </a:bodyPr>
          <a:lstStyle>
            <a:lvl1pPr marL="0" indent="0" algn="l" defTabSz="1632753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 spc="30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/>
              <a:t>Check columns for outliers</a:t>
            </a:r>
          </a:p>
        </p:txBody>
      </p:sp>
    </p:spTree>
    <p:extLst>
      <p:ext uri="{BB962C8B-B14F-4D97-AF65-F5344CB8AC3E}">
        <p14:creationId xmlns:p14="http://schemas.microsoft.com/office/powerpoint/2010/main" val="14450431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5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8"/>
          <p:cNvSpPr>
            <a:spLocks noGrp="1"/>
          </p:cNvSpPr>
          <p:nvPr>
            <p:ph type="body" sz="quarter" idx="23"/>
          </p:nvPr>
        </p:nvSpPr>
        <p:spPr>
          <a:xfrm>
            <a:off x="682268" y="417975"/>
            <a:ext cx="5400601" cy="1080120"/>
          </a:xfrm>
        </p:spPr>
        <p:txBody>
          <a:bodyPr/>
          <a:lstStyle/>
          <a:p>
            <a:r>
              <a:rPr lang="en-CA" sz="4800" b="1" dirty="0">
                <a:solidFill>
                  <a:schemeClr val="bg1"/>
                </a:solidFill>
              </a:rPr>
              <a:t>Data Cleaning</a:t>
            </a:r>
            <a:endParaRPr kumimoji="1" lang="ja-JP" altLang="en-US" sz="4800" b="1" dirty="0">
              <a:solidFill>
                <a:schemeClr val="bg1"/>
              </a:solidFill>
            </a:endParaRPr>
          </a:p>
        </p:txBody>
      </p:sp>
      <p:pic>
        <p:nvPicPr>
          <p:cNvPr id="12" name="Picture Placeholder 4">
            <a:extLst>
              <a:ext uri="{FF2B5EF4-FFF2-40B4-BE49-F238E27FC236}">
                <a16:creationId xmlns:a16="http://schemas.microsoft.com/office/drawing/2014/main" id="{0DD658C8-3EB5-9467-FE23-3C59124A9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216" y="1854195"/>
            <a:ext cx="8422946" cy="6578610"/>
          </a:xfrm>
          <a:prstGeom prst="rect">
            <a:avLst/>
          </a:prstGeom>
        </p:spPr>
      </p:pic>
      <p:pic>
        <p:nvPicPr>
          <p:cNvPr id="13" name="Picture Placeholder 6">
            <a:extLst>
              <a:ext uri="{FF2B5EF4-FFF2-40B4-BE49-F238E27FC236}">
                <a16:creationId xmlns:a16="http://schemas.microsoft.com/office/drawing/2014/main" id="{07AB4C5E-F74B-90D8-8081-A53EEDD60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63284" y="958035"/>
            <a:ext cx="7740861" cy="4680520"/>
          </a:xfrm>
          <a:prstGeom prst="rect">
            <a:avLst/>
          </a:prstGeom>
        </p:spPr>
      </p:pic>
      <p:pic>
        <p:nvPicPr>
          <p:cNvPr id="2" name="Picture Placeholder 4">
            <a:extLst>
              <a:ext uri="{FF2B5EF4-FFF2-40B4-BE49-F238E27FC236}">
                <a16:creationId xmlns:a16="http://schemas.microsoft.com/office/drawing/2014/main" id="{EA140E19-9E48-B221-43CC-7BBCDD9AE0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75221" y="5863580"/>
            <a:ext cx="7740861" cy="413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71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o Decoration">
  <a:themeElements>
    <a:clrScheme name="Sirius 2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0098BF"/>
      </a:accent1>
      <a:accent2>
        <a:srgbClr val="F9617A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0098BF"/>
      </a:hlink>
      <a:folHlink>
        <a:srgbClr val="00718F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Contents">
  <a:themeElements>
    <a:clrScheme name="Sirius 2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0098BF"/>
      </a:accent1>
      <a:accent2>
        <a:srgbClr val="F9617A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0098BF"/>
      </a:hlink>
      <a:folHlink>
        <a:srgbClr val="00718F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mpd="thinThick">
          <a:noFill/>
          <a:tailEnd type="triangle" w="lg" len="lg"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  <a:prstDash val="solid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ontents">
  <a:themeElements>
    <a:clrScheme name="Sirius 2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0098BF"/>
      </a:accent1>
      <a:accent2>
        <a:srgbClr val="F9617A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0098BF"/>
      </a:hlink>
      <a:folHlink>
        <a:srgbClr val="00718F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76200" cmpd="sng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Contents">
  <a:themeElements>
    <a:clrScheme name="Sirius 2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0098BF"/>
      </a:accent1>
      <a:accent2>
        <a:srgbClr val="F9617A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0098BF"/>
      </a:hlink>
      <a:folHlink>
        <a:srgbClr val="00718F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mpd="thinThick">
          <a:noFill/>
          <a:tailEnd type="triangle" w="lg" len="lg"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  <a:prstDash val="solid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webextension1.xml><?xml version="1.0" encoding="utf-8"?>
<we:webextension xmlns:we="http://schemas.microsoft.com/office/webextensions/webextension/2010/11" id="{e09cb513-88af-4c78-a766-705d6af35e85}">
  <we:reference id="WA200003233" version="2.0.0.3" store="en-US" storeType="OMEX"/>
  <we:alternateReferences/>
  <we:properties>
    <we:property name="Microsoft.Office.CampaignId" value="&quot;none&quot;"/>
    <we:property name="artifactViewState" value="&quot;live&quot;"/>
    <we:property name="backgroundColor" value="&quot;#F9F7F2&quot;"/>
    <we:property name="bookmark" value="&quot;H4sIAAAAAAAAA+1aW0/bSBT+K8gv+xLQ+G73rQ1UW7VUqKmoVqsIHc+cJG4dj3c8pmRR/vueGdtAICUlomxo2weKZ86c+c53LnPj0hF5XRWweA9zdF44r6T8Mgf1Zc91Bk652pYGkTuJA9cLA0QI6Z/LSEpWOpdl7by4dDSoKerTvG6gMAqp8e/xwIGiOIGp+ZpAUePAqVDVsoQi/xdbYerSqsHlwMGLqpAKjMqRBo1G7TmJ0zdBcQ98mhG4zs9xhFy3rR+wkkp33+DFXpSyIOBeiqnvuYIZlHXba2FuljeTWmBDWWrISwJg2qJ0krmhHwUpcpYSHzxLTHudl9OiM+V67MdFZejTeKEzeWGYyj7TnEbTckmmRrFIPQETFrth4sVZ7KO3WRtkBR7d0jbovWjE51IYwVkuBJaOnSnIvCSN3IQF6EYe98EPQyM6yQvdmZYtji4qRf4iL7YzvRTnUHIUjnWKwrr1waVzjFA3ynrmaKVjJBvF8QNObFepc02AHF4glCjOTAihJtvOOMwryKel5xhwJ0pSPFhRLTUUZ7yptZwbXKZ7Jr8OFVIkCOcFW46p5V5+OChxmxypBKpXC2vcYa76uPEGt/A/pWFkiYn2JPMjdHmY8tj1GPODxNtFx3w0+F9yjhX5YdhJ/UT++aZ9rZsyHqIXMg6+zyLBXC8DsdFNQ+JkKlXOiYXbnhrKopmXPyrQ3uZinW8GmyPo5XSqcAq6+zx6GtDHskRaOha2/XVTdv5nW4SXkGWjhzNQetsg2zUKluN+wSPxzzdWsS6+WoueJKDG7WIST0TMWOqnIfNSwTlz8XcyPBro982cyIJCTk9I0wxqrDfnxS5bc4i0v/tJbBlpqfAnseUTZg+wZPPCXtDuBhUtnxbzM6zB35V5O1eOBXAvCdLADbPIDxAgTYLdLMdHouGtT59Rojzi3iQD9QyzYmd3JjfDqU2FSSAAYxdD+pllLIwgiLc/Te1wEXo22fN7+d9ZWx62/A/+36Vj2N2cnNU4nWOpt7p5+L1BeYKqvMZTbXH24igWHCCCzPVC7sZZmppJ7vVZPocp3r059RIu4jgJWCQCN/GAiyB6wj2Puczeew/n+fR6O3ODgnXdD4zVusg5qhXDHSJ1ag/aUyxRmUFkW9VOm2N9bf/qb6f95TkF8Wsl53ZYd9tf0QzftGrgtGCYiahPMzQXbzZySpH3gf/mFmf19wdX+2FBbOSPAJxC0dj3BNL/LtctAZdtM4354xjycu8Q6lkmQYk/zKBxe31nhwvKmzWEtXfllzYazP/rNB/SCCG/lkZnq6zGoq8MdzTWmiJMj6xzR1Zug37z7tFpNjysTd0r4394pHZniijzUh9ZkGDgB14Y8zjdfiP1Z042U71avMNzLO5Cv+q/29VjPQWVt29CXdQ8Tt3q0uBKu7PCzqE+66uZlb6B0zmkVN67bjDdnXXOXwjq3hPOfYXoF+OKDhd69ugF8rGSfeDk9ZvynDSgGPU5f7xZywNT+hfzeZcf4/axF0oD0T71tmwoWdjfeoao3hZmZNv7T4NqQWZYiXvgH9wAd3CF/2AV1oGFMjZuprJaQFWb6DPeoyaBlqW3uNim8L6TlN1mto/mvfaMzqSYCDfdx9QT+0GSxvvgx+l+kIaRYGziT2Jxuzj3PBl4J3lZ9thMJXlcGtos/AYPq3OTkJLSrmk9Q30kl01R9O9lYUZLCKSCcR6xOPOyBLbd6yEPGU94GLM0RBHRER/8jbrqGVR3dFl16+qFbHRdAccTonFN3bBRKlBsyHr7tw1Xab9c/gcTCv4HWyEAAA==&quot;"/>
    <we:property name="creatorSessionId" value="&quot;d0980758-e141-4d48-8636-a171db888f23&quot;"/>
    <we:property name="creatorTenantId" value="&quot;ec1bd924-0a6a-4aa9-aa89-c980316c0449&quot;"/>
    <we:property name="creatorUserId" value="&quot;1003200316175CA8&quot;"/>
    <we:property name="datasetId" value="&quot;34388a50-2801-472d-999b-f097d2f6d6c2&quot;"/>
    <we:property name="embedUrl" value="&quot;/reportEmbed?reportId=ba8279e8-a9a9-4900-90a6-4b07234dcfc2&amp;config=eyJjbHVzdGVyVXJsIjoiaHR0cHM6Ly9XQUJJLVVTLU5PUlRILUNFTlRSQUwtSC1QUklNQVJZLXJlZGlyZWN0LmFuYWx5c2lzLndpbmRvd3MubmV0IiwiZW1iZWRGZWF0dXJlcyI6eyJ1c2FnZU1ldHJpY3NWTmV4dCI6dHJ1ZX19&amp;disableSensitivityBanner=true&quot;"/>
    <we:property name="initialStateBookmark" value="&quot;H4sIAAAAAAAAA+1abVPbOBD+K4y/9Etg5He732igcx2aloEONzedTEaW1olbx/LJMiXH5L/fSoohQCAlB4XCfSN6We0+++yu5OXc4UVTl3T2iU7Beeu8E+L7lMrvW67Tc6rF2OfPB4Pdo4PRp93BPg6LWhWiapy3546icgzqpGhaWmoJOPh12HNoWR7Ssf6V07KBnlODbERFy+IfsItxSskW5j0HzupSSKpFHiuqQIs9xeX4G892d3w8kTJVnMIxMGVHj6AWUi1+J2Hq575HAsKSLHAJpKD3NHbWqLl+vT7UKNYXlaJFhQrosTSkLAspLqYs8VzPh9SsbYpqXC5Mudz7ZVZrvBScqUycaaSyb3imljSfo6lxFkPmRxkhLItjCLkPVO/Oi1ItDsxm+2e1RBQRWyttl5/SigF3DFQSGovMufNHAZJKNpl9hFMwWuyvnr85dSgFekTNTqgsLPKilQxuLrTjR5CbqUoVCqU5rARaAR9pooBCKEaMTmtajCvP0XYuuHQhHVXvTsThPTXqt40SU5Bm9ZKezh4SYOtyQE8vrHP+AmrXT8SPvgRcyJ23ZN67AKqPQ2MhC4YueeVYDZDEkxVgDXHkTuo2ZcHwqGXmOnj22JjLqaKGmbVVsAA7L7iZBkPcc+djgWS2sk9o2Wqxb/ZwBxc/qjeOCYSi+VBhjKNWx1DaqBysl6ITht4/RzvmXVJAsL4tRbpZ2xgtX5nPF/ExtCmVVk2XUC0aUpTmrw4hzNKl3mln/25BztAMs+IO9XeWlNu50H/nqlo7RpWhdnNflCWtG80+7T0c4mBQOoCZPRlXtNPqZ5H9KDC69WlfaFbCyIUQEu6m25B6fDtI0nib+nG6HaRhxAnJ/TzmBqQleDuctHqHRVV1uulM8rAw2Ci8BYerZ+MiKYTStnYIdUyu2rJcMD6gXoZFI+eMAFYxGlCara1GxRQr8c1alOZBmIQoJCRBFCUuSViyVlYzofUKWS5hPiHgcRZ5WRwmhDF3fZXUHty/ViV73XXkMrE4k4IjJDZx+G7uBSkkQcziFJXnJPPXVtC7CsP96LcusJdots9bZoP7rpp1a3HfHY8ljK2AG8o9mtIf9szI+7Za3LTCDWoIKzEyQAK3avYnVKrrXhaSg3w3M17aK2R3sfN61yx6PjDoEF1ZcRbsmm2QzTak09AGXRq5eUZ9wjlJCEl9Bu7ml8kB0KaVD1bhljRXQtFyxBbZstnkVsKo5Jsy6FcaZrN06kMeuK4bJZlLIhoHUfIfbvmPp/8Xrf8uY1CjH/qLVS/IP7faZ93kR4Qmfu4GPMiCjIRYwGBzNz1Nouqswtf61YRFfqOic2GE9xKM8F+CEcFLMCJ8AUZE6214Bfexu9KcTeaxn+V5DpjN8Q2YhBDG2fpk/iTvggG+FvW9QT/N21XV9tly8mEeB78rB5/hm+AGlezDIIhdDAZGAs+NIfVi3yPrHwZPEgvmBn1Q8FcYBr99Tn6G8bBMJxsKIYlYkoS6KGRuiMFA2DMNhe5r4qiB8RQq9eoigouqVf/HwSNxyYaDzwlkIWRuHCSU+mkUxUQfssn3Y8rdLHBTj3GsL4SRmCXhLwwt3V7e+kRPi/HlR9YlCFZNP2QrbAyV7U7d6IZZ+6/+ddK1s5Gz76WYmm2LJlCNJ9xqVc+xyhDNqD8noL+TGOZUvOh4/uEaZvdoq3RdLVRiLX6owEVv7evqJt/R+8HWbkXLWVM0utE3HNrrudn8UM1DI6zpuoYrJDYK+aWOjWttd3GN/GttxZ9NN4/M11tzyFKH85FVMK4zkKyIANGqpqYMDjErrfCCaUFyHWp3Ym/+PcS2djD4iqy8Vw94Pv8Xt1pcFL8iAAA=&quot;"/>
    <we:property name="isFiltersActionButtonVisible" value="true"/>
    <we:property name="isVisualContainerHeaderHidden" value="false"/>
    <we:property name="pageDisplayName" value="&quot;Spending Patterns&quot;"/>
    <we:property name="pageName" value="&quot;ReportSectiona27269044c29e9321d00&quot;"/>
    <we:property name="reportEmbeddedTime" value="&quot;2024-04-12T20:15:39.582Z&quot;"/>
    <we:property name="reportName" value="&quot;Power BI - CampaignOptiSales Team 6&quot;"/>
    <we:property name="reportState" value="&quot;CONNECTED&quot;"/>
    <we:property name="reportUrl" value="&quot;/groups/me/reports/ba8279e8-a9a9-4900-90a6-4b07234dcfc2/ReportSectiona27269044c29e9321d00?bookmarkGuid=d742a97f-5a59-4b6e-95ed-123ccf74a085&amp;bookmarkUsage=1&amp;ctid=ec1bd924-0a6a-4aa9-aa89-c980316c0449&amp;fromEntryPoint=export&amp;pbi_source=storytelling_addin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44825</TotalTime>
  <Words>769</Words>
  <Application>Microsoft Office PowerPoint</Application>
  <PresentationFormat>Custom</PresentationFormat>
  <Paragraphs>149</Paragraphs>
  <Slides>31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7" baseType="lpstr">
      <vt:lpstr>Arial</vt:lpstr>
      <vt:lpstr>Calibri</vt:lpstr>
      <vt:lpstr>Cambria</vt:lpstr>
      <vt:lpstr>Roboto Condensed Light</vt:lpstr>
      <vt:lpstr>Roboto Light</vt:lpstr>
      <vt:lpstr>Segoe UI</vt:lpstr>
      <vt:lpstr>Segoe UI Light</vt:lpstr>
      <vt:lpstr>Segoe UI Semibold</vt:lpstr>
      <vt:lpstr>Söhne</vt:lpstr>
      <vt:lpstr>Times New Roman</vt:lpstr>
      <vt:lpstr>Wingdings</vt:lpstr>
      <vt:lpstr>No Decoration</vt:lpstr>
      <vt:lpstr>Contents</vt:lpstr>
      <vt:lpstr>1_Contents</vt:lpstr>
      <vt:lpstr>2_Contents</vt:lpstr>
      <vt:lpstr>Packager Shell Object</vt:lpstr>
      <vt:lpstr>PowerPoint Presentation</vt:lpstr>
      <vt:lpstr>TEAM 6</vt:lpstr>
      <vt:lpstr>Roles &amp; Responsibilities</vt:lpstr>
      <vt:lpstr>Project objectives.  </vt:lpstr>
      <vt:lpstr>PowerPoint Presentation</vt:lpstr>
      <vt:lpstr>PowerPoint Presentation</vt:lpstr>
      <vt:lpstr>PowerPoint Presentation</vt:lpstr>
      <vt:lpstr>Data Cleaning &amp; Preparation</vt:lpstr>
      <vt:lpstr>PowerPoint Presentation</vt:lpstr>
      <vt:lpstr>PowerPoint Presentation</vt:lpstr>
      <vt:lpstr>Tools and technologies used for data visualization “</vt:lpstr>
      <vt:lpstr>Data Modelling</vt:lpstr>
      <vt:lpstr>Reasons for Choosing Apriori</vt:lpstr>
      <vt:lpstr>Reasons for Choosing K-Means</vt:lpstr>
      <vt:lpstr>Aggregated nature of dataset for Apriori Algorithm</vt:lpstr>
      <vt:lpstr>Finding optimal number of clusters for age by income</vt:lpstr>
      <vt:lpstr>Age by Income k-means clusters</vt:lpstr>
      <vt:lpstr>Accepted Campaign by Clusters for Age by Income</vt:lpstr>
      <vt:lpstr>Finding optimal number of clusters for income by Monetary</vt:lpstr>
      <vt:lpstr>Income by Monetary k-means clusters</vt:lpstr>
      <vt:lpstr>Accepted Campaign by Clusters for Income by Monetary</vt:lpstr>
      <vt:lpstr>Finding optimal number of clusters for Recency by Frequency</vt:lpstr>
      <vt:lpstr>Recency by Frequency k-means clusters</vt:lpstr>
      <vt:lpstr>Accepted Campaign by Clusters for Recency by Frequency</vt:lpstr>
      <vt:lpstr>Assessing Campaign Performance</vt:lpstr>
      <vt:lpstr>Assessing Campaign Performance</vt:lpstr>
      <vt:lpstr>Assessing Campaign Performance</vt:lpstr>
      <vt:lpstr>Moving to Power BI-Dashboards</vt:lpstr>
      <vt:lpstr>Microsoft Power BI</vt:lpstr>
      <vt:lpstr>Relaunch the add-in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Sirius</dc:title>
  <dc:creator>Jun</dc:creator>
  <cp:lastModifiedBy>Abdu l</cp:lastModifiedBy>
  <cp:revision>852</cp:revision>
  <dcterms:created xsi:type="dcterms:W3CDTF">2015-01-09T17:56:04Z</dcterms:created>
  <dcterms:modified xsi:type="dcterms:W3CDTF">2024-04-14T06:11:29Z</dcterms:modified>
</cp:coreProperties>
</file>